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277" r:id="rId3"/>
    <p:sldId id="399" r:id="rId4"/>
    <p:sldId id="429" r:id="rId5"/>
    <p:sldId id="430" r:id="rId6"/>
    <p:sldId id="377" r:id="rId7"/>
    <p:sldId id="407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419" r:id="rId19"/>
    <p:sldId id="424" r:id="rId20"/>
    <p:sldId id="423" r:id="rId21"/>
    <p:sldId id="418" r:id="rId22"/>
    <p:sldId id="425" r:id="rId23"/>
    <p:sldId id="420" r:id="rId24"/>
    <p:sldId id="421" r:id="rId25"/>
    <p:sldId id="382" r:id="rId26"/>
    <p:sldId id="385" r:id="rId27"/>
    <p:sldId id="383" r:id="rId28"/>
    <p:sldId id="431" r:id="rId29"/>
    <p:sldId id="432" r:id="rId30"/>
    <p:sldId id="433" r:id="rId31"/>
    <p:sldId id="265" r:id="rId3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429"/>
            <p14:sldId id="430"/>
            <p14:sldId id="377"/>
            <p14:sldId id="407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419"/>
            <p14:sldId id="424"/>
            <p14:sldId id="423"/>
            <p14:sldId id="418"/>
            <p14:sldId id="425"/>
            <p14:sldId id="420"/>
            <p14:sldId id="421"/>
            <p14:sldId id="382"/>
            <p14:sldId id="385"/>
            <p14:sldId id="383"/>
          </p14:sldIdLst>
        </p14:section>
        <p14:section name="스킬" id="{2475F07F-DD02-4EEF-A617-5AA35EACD4B1}">
          <p14:sldIdLst>
            <p14:sldId id="431"/>
            <p14:sldId id="432"/>
            <p14:sldId id="43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733" userDrawn="1">
          <p15:clr>
            <a:srgbClr val="5ACBF0"/>
          </p15:clr>
        </p15:guide>
        <p15:guide id="6" pos="7514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FEF7DE"/>
    <a:srgbClr val="FBE8A5"/>
    <a:srgbClr val="605550"/>
    <a:srgbClr val="D23E42"/>
    <a:srgbClr val="E07A7C"/>
    <a:srgbClr val="7A4C4D"/>
    <a:srgbClr val="191C21"/>
    <a:srgbClr val="0F1314"/>
    <a:srgbClr val="F7D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9" autoAdjust="0"/>
    <p:restoredTop sz="95026" autoAdjust="0"/>
  </p:normalViewPr>
  <p:slideViewPr>
    <p:cSldViewPr snapToGrid="0" showGuides="1">
      <p:cViewPr varScale="1">
        <p:scale>
          <a:sx n="102" d="100"/>
          <a:sy n="102" d="100"/>
        </p:scale>
        <p:origin x="354" y="114"/>
      </p:cViewPr>
      <p:guideLst>
        <p:guide orient="horz" pos="4224"/>
        <p:guide orient="horz" pos="96"/>
        <p:guide pos="733"/>
        <p:guide pos="7514"/>
      </p:guideLst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3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B7597-DAFE-3690-2D10-4168F7A3D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BAF7B1-F1E6-187A-D396-5AE1A93D3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01CB5-EF7C-1359-4996-104AAE83E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C97DE2-A04A-F054-57F4-711F22D45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6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502A6E-1E2D-6660-6236-358423918D23}"/>
              </a:ext>
            </a:extLst>
          </p:cNvPr>
          <p:cNvSpPr/>
          <p:nvPr userDrawn="1"/>
        </p:nvSpPr>
        <p:spPr>
          <a:xfrm>
            <a:off x="1" y="0"/>
            <a:ext cx="93268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08536F-3A58-1B51-131D-3B2F21EB65DC}"/>
              </a:ext>
            </a:extLst>
          </p:cNvPr>
          <p:cNvGrpSpPr/>
          <p:nvPr userDrawn="1"/>
        </p:nvGrpSpPr>
        <p:grpSpPr>
          <a:xfrm>
            <a:off x="0" y="1244109"/>
            <a:ext cx="932688" cy="2879356"/>
            <a:chOff x="0" y="1244109"/>
            <a:chExt cx="932688" cy="287935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DCB95C4-AC8B-03FA-1C4C-A7145157ED2A}"/>
                </a:ext>
              </a:extLst>
            </p:cNvPr>
            <p:cNvGrpSpPr/>
            <p:nvPr userDrawn="1"/>
          </p:nvGrpSpPr>
          <p:grpSpPr>
            <a:xfrm>
              <a:off x="0" y="2771794"/>
              <a:ext cx="932687" cy="272049"/>
              <a:chOff x="-1" y="2970076"/>
              <a:chExt cx="1117598" cy="2720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4AF68-7C45-9C82-1917-7054DA459CF5}"/>
                  </a:ext>
                </a:extLst>
              </p:cNvPr>
              <p:cNvSpPr txBox="1"/>
              <p:nvPr/>
            </p:nvSpPr>
            <p:spPr>
              <a:xfrm>
                <a:off x="261075" y="2970076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6656B02-2A0F-29A5-3E82-EDC567BAB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324212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51849-5E60-E2AB-3F13-08BA1DFAEB58}"/>
                </a:ext>
              </a:extLst>
            </p:cNvPr>
            <p:cNvGrpSpPr/>
            <p:nvPr userDrawn="1"/>
          </p:nvGrpSpPr>
          <p:grpSpPr>
            <a:xfrm>
              <a:off x="2" y="3311603"/>
              <a:ext cx="932686" cy="272051"/>
              <a:chOff x="0" y="3376818"/>
              <a:chExt cx="1117597" cy="27205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CF299F-195A-B412-48F8-7FFB1460221F}"/>
                  </a:ext>
                </a:extLst>
              </p:cNvPr>
              <p:cNvSpPr txBox="1"/>
              <p:nvPr/>
            </p:nvSpPr>
            <p:spPr>
              <a:xfrm>
                <a:off x="261077" y="3376818"/>
                <a:ext cx="595451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  <a:endPara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A6CA145-BD9B-8B2D-F3B9-CEB48C6F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3BA7AA-C42B-88DD-3560-504D445A4C86}"/>
                </a:ext>
              </a:extLst>
            </p:cNvPr>
            <p:cNvGrpSpPr/>
            <p:nvPr userDrawn="1"/>
          </p:nvGrpSpPr>
          <p:grpSpPr>
            <a:xfrm>
              <a:off x="2" y="3851414"/>
              <a:ext cx="932686" cy="272051"/>
              <a:chOff x="0" y="3376818"/>
              <a:chExt cx="1117597" cy="2720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39A43-E637-453E-EB02-7F6561FB5C3A}"/>
                  </a:ext>
                </a:extLst>
              </p:cNvPr>
              <p:cNvSpPr txBox="1"/>
              <p:nvPr/>
            </p:nvSpPr>
            <p:spPr>
              <a:xfrm>
                <a:off x="439712" y="3376818"/>
                <a:ext cx="238180" cy="2308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marL="0" algn="ctr" defTabSz="914400" rtl="0" eaLnBrk="1" latinLnBrk="1" hangingPunct="1"/>
                <a:r>
                  <a:rPr lang="ko-KR" altLang="en-US" sz="900" kern="1200" dirty="0">
                    <a:solidFill>
                      <a:srgbClr val="5E4D3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CDBE3DE-35AC-1522-942D-26628E05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64886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6F03FBA-BFE3-216E-819D-D10574618AF9}"/>
                </a:ext>
              </a:extLst>
            </p:cNvPr>
            <p:cNvGrpSpPr/>
            <p:nvPr userDrawn="1"/>
          </p:nvGrpSpPr>
          <p:grpSpPr>
            <a:xfrm>
              <a:off x="0" y="1244109"/>
              <a:ext cx="932688" cy="1174160"/>
              <a:chOff x="0" y="1244109"/>
              <a:chExt cx="1117598" cy="117416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E3ABE15-4B5E-6E62-E2BF-651D7F8DB7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1244109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4590FB-39C0-1FC3-BBC7-7E00BF3EC99E}"/>
                  </a:ext>
                </a:extLst>
              </p:cNvPr>
              <p:cNvGrpSpPr/>
              <p:nvPr userDrawn="1"/>
            </p:nvGrpSpPr>
            <p:grpSpPr>
              <a:xfrm>
                <a:off x="0" y="1244109"/>
                <a:ext cx="1117598" cy="489534"/>
                <a:chOff x="0" y="1244109"/>
                <a:chExt cx="1117598" cy="489534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D0A9D39-D6DD-7B96-1735-5C139EE6974E}"/>
                    </a:ext>
                  </a:extLst>
                </p:cNvPr>
                <p:cNvSpPr/>
                <p:nvPr/>
              </p:nvSpPr>
              <p:spPr>
                <a:xfrm>
                  <a:off x="0" y="1244109"/>
                  <a:ext cx="1117598" cy="489534"/>
                </a:xfrm>
                <a:prstGeom prst="rect">
                  <a:avLst/>
                </a:prstGeom>
                <a:solidFill>
                  <a:srgbClr val="21222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9AC7F5-9B60-76EF-E05B-7E1DEB537F83}"/>
                    </a:ext>
                  </a:extLst>
                </p:cNvPr>
                <p:cNvSpPr txBox="1"/>
                <p:nvPr/>
              </p:nvSpPr>
              <p:spPr>
                <a:xfrm>
                  <a:off x="439709" y="1373459"/>
                  <a:ext cx="238180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E824602-506C-8F22-667F-9850BCE82DB3}"/>
                  </a:ext>
                </a:extLst>
              </p:cNvPr>
              <p:cNvGrpSpPr/>
              <p:nvPr userDrawn="1"/>
            </p:nvGrpSpPr>
            <p:grpSpPr>
              <a:xfrm>
                <a:off x="0" y="1733643"/>
                <a:ext cx="1117598" cy="684626"/>
                <a:chOff x="1389380" y="1733643"/>
                <a:chExt cx="1117598" cy="684626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F79EF88-4807-3561-587F-F60BBB82BED9}"/>
                    </a:ext>
                  </a:extLst>
                </p:cNvPr>
                <p:cNvSpPr/>
                <p:nvPr userDrawn="1"/>
              </p:nvSpPr>
              <p:spPr>
                <a:xfrm>
                  <a:off x="1389380" y="207626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B74697E0-5183-6602-98F1-6C33E5EEAAF7}"/>
                    </a:ext>
                  </a:extLst>
                </p:cNvPr>
                <p:cNvSpPr/>
                <p:nvPr userDrawn="1"/>
              </p:nvSpPr>
              <p:spPr>
                <a:xfrm>
                  <a:off x="1389380" y="1733643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027ABFEF-180B-7211-8783-6826082ED9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1" y="2075956"/>
                  <a:ext cx="1117597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364DB9E-04BD-DD5C-3C3B-88AB4ED7CB8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241826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9BAA530-1529-DEAA-A8D8-9550F49BCE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89380" y="1733643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44738FB0-E3AF-7FB8-C866-D9126CC65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828835" cy="2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0C94EC-A568-64E6-D1F4-1E5F7A35B375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AAEF71-B728-7EE3-6659-C26C6B98F85D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8" name="그림 7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2F12BD09-F69C-65CA-7CF0-7BCE256A32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1" y="3669281"/>
            <a:ext cx="932688" cy="272051"/>
            <a:chOff x="0" y="3376818"/>
            <a:chExt cx="1117597" cy="2720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61080" y="3376818"/>
              <a:ext cx="59544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-1" y="2970076"/>
            <a:chExt cx="1117598" cy="2720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39712" y="2970076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  <a:endParaRPr lang="ko-KR" altLang="en-US" sz="1000" dirty="0">
                <a:solidFill>
                  <a:srgbClr val="5E4D3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93268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7461" y="1365765"/>
              <a:ext cx="662679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1" y="4209092"/>
            <a:ext cx="932688" cy="272051"/>
            <a:chOff x="0" y="3376818"/>
            <a:chExt cx="1117597" cy="272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39715" y="3376818"/>
              <a:ext cx="238179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93268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BCA767-649B-9B58-6916-CEBD751E9A4B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BEC329B-7DA6-BF55-9E56-BDE3606F4DFA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4" name="그림 3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37A0ED0A-1ED4-C85D-FA60-1E976D90AF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9090"/>
            <a:ext cx="932687" cy="272051"/>
            <a:chOff x="0" y="3376818"/>
            <a:chExt cx="1117597" cy="27205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39714" y="3376818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9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93268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7462" y="1365765"/>
                <a:ext cx="662678" cy="246221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3CE65E4-33A2-07EA-7121-3E9598587A82}"/>
              </a:ext>
            </a:extLst>
          </p:cNvPr>
          <p:cNvGrpSpPr/>
          <p:nvPr userDrawn="1"/>
        </p:nvGrpSpPr>
        <p:grpSpPr>
          <a:xfrm>
            <a:off x="1" y="0"/>
            <a:ext cx="932688" cy="6858000"/>
            <a:chOff x="1" y="0"/>
            <a:chExt cx="932688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0B01E2-B0B9-986E-20CE-825157610C52}"/>
                </a:ext>
              </a:extLst>
            </p:cNvPr>
            <p:cNvSpPr/>
            <p:nvPr userDrawn="1"/>
          </p:nvSpPr>
          <p:spPr>
            <a:xfrm>
              <a:off x="1" y="0"/>
              <a:ext cx="932688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pic>
          <p:nvPicPr>
            <p:cNvPr id="11" name="그림 10" descr="텍스트, 폰트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ACA46354-B7BE-B231-B115-3979B486C3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-7659" r="7927" b="18450"/>
            <a:stretch/>
          </p:blipFill>
          <p:spPr>
            <a:xfrm>
              <a:off x="59363" y="526832"/>
              <a:ext cx="828835" cy="26265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C2D8CE-0EBC-BD25-9AF5-DE42FB549E30}"/>
              </a:ext>
            </a:extLst>
          </p:cNvPr>
          <p:cNvGrpSpPr/>
          <p:nvPr userDrawn="1"/>
        </p:nvGrpSpPr>
        <p:grpSpPr>
          <a:xfrm>
            <a:off x="0" y="1356699"/>
            <a:ext cx="932688" cy="272049"/>
            <a:chOff x="0" y="1356699"/>
            <a:chExt cx="1117598" cy="2720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9782FB-21EF-4BF4-5D7C-CD8C8BBE375D}"/>
                </a:ext>
              </a:extLst>
            </p:cNvPr>
            <p:cNvSpPr txBox="1"/>
            <p:nvPr/>
          </p:nvSpPr>
          <p:spPr>
            <a:xfrm>
              <a:off x="439712" y="1356699"/>
              <a:ext cx="23818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CA26828-C85A-B042-A707-AF1A76AF58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FB7B41-6626-1F0A-8E1E-95EA62832F98}"/>
              </a:ext>
            </a:extLst>
          </p:cNvPr>
          <p:cNvGrpSpPr/>
          <p:nvPr userDrawn="1"/>
        </p:nvGrpSpPr>
        <p:grpSpPr>
          <a:xfrm>
            <a:off x="0" y="1896508"/>
            <a:ext cx="932688" cy="272049"/>
            <a:chOff x="-1" y="2970076"/>
            <a:chExt cx="1117598" cy="2720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F5640B-A3C9-B0FF-33D7-30F615F99C18}"/>
                </a:ext>
              </a:extLst>
            </p:cNvPr>
            <p:cNvSpPr txBox="1"/>
            <p:nvPr/>
          </p:nvSpPr>
          <p:spPr>
            <a:xfrm>
              <a:off x="261075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FBB6F0C-E872-F889-8537-ED3EF77ADFD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바닥글 개체 틀 48">
            <a:extLst>
              <a:ext uri="{FF2B5EF4-FFF2-40B4-BE49-F238E27FC236}">
                <a16:creationId xmlns:a16="http://schemas.microsoft.com/office/drawing/2014/main" id="{87085F2E-991F-02FA-BB54-9E042B1B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35" name="슬라이드 번호 개체 틀 49">
            <a:extLst>
              <a:ext uri="{FF2B5EF4-FFF2-40B4-BE49-F238E27FC236}">
                <a16:creationId xmlns:a16="http://schemas.microsoft.com/office/drawing/2014/main" id="{BD6DBCBD-1F1E-F36F-0C0F-266A5E64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C438A5A-5A84-4B0A-2D90-BCB5EBEDBA1C}"/>
              </a:ext>
            </a:extLst>
          </p:cNvPr>
          <p:cNvGrpSpPr/>
          <p:nvPr userDrawn="1"/>
        </p:nvGrpSpPr>
        <p:grpSpPr>
          <a:xfrm>
            <a:off x="0" y="2436317"/>
            <a:ext cx="932688" cy="272049"/>
            <a:chOff x="-1" y="2970076"/>
            <a:chExt cx="1117598" cy="2720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702CFF-4678-2081-E235-DBD4B1DFD0C8}"/>
                </a:ext>
              </a:extLst>
            </p:cNvPr>
            <p:cNvSpPr txBox="1"/>
            <p:nvPr/>
          </p:nvSpPr>
          <p:spPr>
            <a:xfrm>
              <a:off x="261076" y="2970076"/>
              <a:ext cx="595450" cy="2308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045887E-2305-7A47-B26D-5E3DA5B2CE3D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08A275-E117-AA47-9339-42EAB64036F0}"/>
              </a:ext>
            </a:extLst>
          </p:cNvPr>
          <p:cNvGrpSpPr/>
          <p:nvPr userDrawn="1"/>
        </p:nvGrpSpPr>
        <p:grpSpPr>
          <a:xfrm>
            <a:off x="0" y="2957695"/>
            <a:ext cx="932688" cy="489534"/>
            <a:chOff x="0" y="1244109"/>
            <a:chExt cx="1117598" cy="48953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63B8251-F231-90DD-2811-40414586E9C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C2BD5E4-73BC-5FF6-8D32-07F53C14C10F}"/>
                </a:ext>
              </a:extLst>
            </p:cNvPr>
            <p:cNvSpPr txBox="1"/>
            <p:nvPr/>
          </p:nvSpPr>
          <p:spPr>
            <a:xfrm>
              <a:off x="426266" y="1365765"/>
              <a:ext cx="26507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5BF7D73-4B48-2B4A-7595-3FF5091F665A}"/>
              </a:ext>
            </a:extLst>
          </p:cNvPr>
          <p:cNvSpPr/>
          <p:nvPr userDrawn="1"/>
        </p:nvSpPr>
        <p:spPr>
          <a:xfrm>
            <a:off x="0" y="4131855"/>
            <a:ext cx="932688" cy="342000"/>
          </a:xfrm>
          <a:prstGeom prst="rect">
            <a:avLst/>
          </a:prstGeom>
          <a:solidFill>
            <a:srgbClr val="212227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5D977D7-F0CD-54D5-CEBF-2B122290AFEE}"/>
              </a:ext>
            </a:extLst>
          </p:cNvPr>
          <p:cNvSpPr/>
          <p:nvPr userDrawn="1"/>
        </p:nvSpPr>
        <p:spPr>
          <a:xfrm>
            <a:off x="0" y="3789229"/>
            <a:ext cx="932688" cy="342000"/>
          </a:xfrm>
          <a:prstGeom prst="rect">
            <a:avLst/>
          </a:prstGeom>
          <a:solidFill>
            <a:srgbClr val="212227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3822C96-C020-FAFA-110C-D8877421F0E8}"/>
              </a:ext>
            </a:extLst>
          </p:cNvPr>
          <p:cNvCxnSpPr>
            <a:cxnSpLocks/>
          </p:cNvCxnSpPr>
          <p:nvPr userDrawn="1"/>
        </p:nvCxnSpPr>
        <p:spPr>
          <a:xfrm>
            <a:off x="1" y="4131542"/>
            <a:ext cx="93268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003723D-3CBA-AA7B-164D-04DAC08143D4}"/>
              </a:ext>
            </a:extLst>
          </p:cNvPr>
          <p:cNvCxnSpPr>
            <a:cxnSpLocks/>
          </p:cNvCxnSpPr>
          <p:nvPr userDrawn="1"/>
        </p:nvCxnSpPr>
        <p:spPr>
          <a:xfrm>
            <a:off x="0" y="4473855"/>
            <a:ext cx="93268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E981F86-D424-54AC-F86C-10735E543F10}"/>
              </a:ext>
            </a:extLst>
          </p:cNvPr>
          <p:cNvCxnSpPr>
            <a:cxnSpLocks/>
          </p:cNvCxnSpPr>
          <p:nvPr userDrawn="1"/>
        </p:nvCxnSpPr>
        <p:spPr>
          <a:xfrm>
            <a:off x="0" y="3789229"/>
            <a:ext cx="93268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9F31938-3942-141F-1542-53BAC78E3BE9}"/>
              </a:ext>
            </a:extLst>
          </p:cNvPr>
          <p:cNvGrpSpPr/>
          <p:nvPr userDrawn="1"/>
        </p:nvGrpSpPr>
        <p:grpSpPr>
          <a:xfrm>
            <a:off x="0" y="3447229"/>
            <a:ext cx="932688" cy="342000"/>
            <a:chOff x="1343775" y="2379459"/>
            <a:chExt cx="1117598" cy="34200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0924550-1BC6-1FBC-B666-0045887105FA}"/>
                </a:ext>
              </a:extLst>
            </p:cNvPr>
            <p:cNvSpPr/>
            <p:nvPr userDrawn="1"/>
          </p:nvSpPr>
          <p:spPr>
            <a:xfrm>
              <a:off x="1343775" y="2379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F19BE53-6EEE-1D1F-FE8A-9A2D7AADD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379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D9DFEB-10F7-6AF1-E1F6-D26168A6D5D1}"/>
              </a:ext>
            </a:extLst>
          </p:cNvPr>
          <p:cNvGrpSpPr/>
          <p:nvPr userDrawn="1"/>
        </p:nvGrpSpPr>
        <p:grpSpPr>
          <a:xfrm>
            <a:off x="0" y="4473228"/>
            <a:ext cx="932688" cy="342000"/>
            <a:chOff x="0" y="4560167"/>
            <a:chExt cx="932688" cy="342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93072DC-23B0-22BA-D743-E1275E53EE65}"/>
                </a:ext>
              </a:extLst>
            </p:cNvPr>
            <p:cNvSpPr/>
            <p:nvPr userDrawn="1"/>
          </p:nvSpPr>
          <p:spPr>
            <a:xfrm>
              <a:off x="0" y="4560167"/>
              <a:ext cx="93268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81BAB3E-E8CF-E880-F433-3FA17B9169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902167"/>
              <a:ext cx="93268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slide" Target="slide26.xml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slide" Target="slide25.xml"/><Relationship Id="rId5" Type="http://schemas.microsoft.com/office/2007/relationships/hdphoto" Target="../media/hdphoto8.wdp"/><Relationship Id="rId15" Type="http://schemas.microsoft.com/office/2007/relationships/hdphoto" Target="../media/hdphoto9.wdp"/><Relationship Id="rId10" Type="http://schemas.openxmlformats.org/officeDocument/2006/relationships/image" Target="../media/image8.png"/><Relationship Id="rId4" Type="http://schemas.openxmlformats.org/officeDocument/2006/relationships/image" Target="../media/image40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B5DF7-2B13-5921-2417-3D9425718422}"/>
              </a:ext>
            </a:extLst>
          </p:cNvPr>
          <p:cNvGrpSpPr/>
          <p:nvPr/>
        </p:nvGrpSpPr>
        <p:grpSpPr>
          <a:xfrm>
            <a:off x="1163639" y="1058135"/>
            <a:ext cx="6290183" cy="1104924"/>
            <a:chOff x="1163639" y="745382"/>
            <a:chExt cx="6290183" cy="110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DA62D-C058-5B9D-DD60-E92B2F8F2011}"/>
                </a:ext>
              </a:extLst>
            </p:cNvPr>
            <p:cNvSpPr txBox="1"/>
            <p:nvPr/>
          </p:nvSpPr>
          <p:spPr>
            <a:xfrm>
              <a:off x="1163639" y="999298"/>
              <a:ext cx="6290183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점성술에서는 활동 양상에 따라 황도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(Cardinal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고정궁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(Fixed Sign)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변통궁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(Mutable Sign)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이를 토대로 아스트로맨서의 일반 스킬을 분류하고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전략적인 활용을 유도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37297-D327-EE8A-3EC9-327EF06CFF2E}"/>
                </a:ext>
              </a:extLst>
            </p:cNvPr>
            <p:cNvSpPr txBox="1"/>
            <p:nvPr/>
          </p:nvSpPr>
          <p:spPr>
            <a:xfrm>
              <a:off x="1163639" y="1463528"/>
              <a:ext cx="3929579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마다 기호의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형태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다르게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표현하여 직관적으로 구분합니다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1127FF-DA4E-D91A-CD80-3B06FCF6F9FC}"/>
                </a:ext>
              </a:extLst>
            </p:cNvPr>
            <p:cNvGrpSpPr/>
            <p:nvPr/>
          </p:nvGrpSpPr>
          <p:grpSpPr>
            <a:xfrm>
              <a:off x="1534188" y="1709749"/>
              <a:ext cx="5122376" cy="140557"/>
              <a:chOff x="1835678" y="1713716"/>
              <a:chExt cx="5122376" cy="14055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A18EE-44D0-E096-F00C-079A8F4D7E9A}"/>
                  </a:ext>
                </a:extLst>
              </p:cNvPr>
              <p:cNvSpPr txBox="1"/>
              <p:nvPr/>
            </p:nvSpPr>
            <p:spPr>
              <a:xfrm>
                <a:off x="1835678" y="1715774"/>
                <a:ext cx="1188911" cy="138499"/>
              </a:xfrm>
              <a:prstGeom prst="rect">
                <a:avLst/>
              </a:prstGeom>
              <a:solidFill>
                <a:srgbClr val="B00000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△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빨강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38D5F-70B1-3F6D-A3D7-DE1DA4DA070F}"/>
                  </a:ext>
                </a:extLst>
              </p:cNvPr>
              <p:cNvSpPr txBox="1"/>
              <p:nvPr/>
            </p:nvSpPr>
            <p:spPr>
              <a:xfrm>
                <a:off x="3159657" y="1715774"/>
                <a:ext cx="1176087" cy="13849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□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파랑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2C6B0F-87EE-6D14-CFAA-23FFDC5009F6}"/>
                  </a:ext>
                </a:extLst>
              </p:cNvPr>
              <p:cNvSpPr txBox="1"/>
              <p:nvPr/>
            </p:nvSpPr>
            <p:spPr>
              <a:xfrm>
                <a:off x="4470812" y="1713716"/>
                <a:ext cx="1176087" cy="13849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○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초록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FFEF19-1EDB-2F0F-83BD-A55BEC5279B6}"/>
                  </a:ext>
                </a:extLst>
              </p:cNvPr>
              <p:cNvSpPr txBox="1"/>
              <p:nvPr/>
            </p:nvSpPr>
            <p:spPr>
              <a:xfrm>
                <a:off x="5781967" y="1713716"/>
                <a:ext cx="1176087" cy="1384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18000" tIns="0" rIns="18000" bIns="0" rtlCol="0" anchor="ctr" anchorCtr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발현 양상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☆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/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검정 계열</a:t>
                </a:r>
                <a:endPara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163639" y="745382"/>
              <a:ext cx="64921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50826"/>
              </p:ext>
            </p:extLst>
          </p:nvPr>
        </p:nvGraphicFramePr>
        <p:xfrm>
          <a:off x="1163639" y="2430889"/>
          <a:ext cx="6169025" cy="296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619638" y="2855767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163639" y="651248"/>
            <a:ext cx="11028361" cy="276999"/>
            <a:chOff x="1450975" y="1656183"/>
            <a:chExt cx="11028361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75383F-4B7A-CF9A-B2DC-22566DB7CD41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F6195-6827-5054-DDA7-043701E8A9F3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53F579-9B56-5DF2-EE58-6E80F5B68FE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7E9F7E-DBA6-E916-947E-DE0FE74B8BF4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20998C5-6F90-14B8-222C-3A34539AE07B}"/>
              </a:ext>
            </a:extLst>
          </p:cNvPr>
          <p:cNvGrpSpPr/>
          <p:nvPr/>
        </p:nvGrpSpPr>
        <p:grpSpPr>
          <a:xfrm>
            <a:off x="7849339" y="2648398"/>
            <a:ext cx="3771387" cy="2659272"/>
            <a:chOff x="7849339" y="2648398"/>
            <a:chExt cx="3771387" cy="265927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382FCD84-CB85-141D-EFC2-F0CC36DE2BF4}"/>
                </a:ext>
              </a:extLst>
            </p:cNvPr>
            <p:cNvGrpSpPr/>
            <p:nvPr/>
          </p:nvGrpSpPr>
          <p:grpSpPr>
            <a:xfrm>
              <a:off x="7849339" y="2648398"/>
              <a:ext cx="3771387" cy="2659272"/>
              <a:chOff x="7849339" y="2648398"/>
              <a:chExt cx="3771387" cy="2659272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FDFC4E9-C252-8D62-1325-0C9D0CA621F4}"/>
                  </a:ext>
                </a:extLst>
              </p:cNvPr>
              <p:cNvSpPr/>
              <p:nvPr/>
            </p:nvSpPr>
            <p:spPr>
              <a:xfrm>
                <a:off x="7849339" y="2879776"/>
                <a:ext cx="3771387" cy="2427894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F093F942-727B-CCAF-453A-2BD827C9C400}"/>
                  </a:ext>
                </a:extLst>
              </p:cNvPr>
              <p:cNvGrpSpPr/>
              <p:nvPr/>
            </p:nvGrpSpPr>
            <p:grpSpPr>
              <a:xfrm>
                <a:off x="7849339" y="2648398"/>
                <a:ext cx="3771387" cy="231923"/>
                <a:chOff x="7460492" y="2430889"/>
                <a:chExt cx="3771387" cy="231923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0995C15-4354-6811-35CF-4849C7175C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60492" y="2430889"/>
                  <a:ext cx="796225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예시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2E7750D8-D43F-E6B1-D1B0-C881D0B234B7}"/>
                    </a:ext>
                  </a:extLst>
                </p:cNvPr>
                <p:cNvCxnSpPr>
                  <a:cxnSpLocks/>
                  <a:stCxn id="145" idx="2"/>
                </p:cNvCxnSpPr>
                <p:nvPr/>
              </p:nvCxnSpPr>
              <p:spPr>
                <a:xfrm>
                  <a:off x="7858605" y="2662812"/>
                  <a:ext cx="337327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BBD90EE-64B1-8630-A400-DB75B303E7EF}"/>
                </a:ext>
              </a:extLst>
            </p:cNvPr>
            <p:cNvGrpSpPr/>
            <p:nvPr/>
          </p:nvGrpSpPr>
          <p:grpSpPr>
            <a:xfrm>
              <a:off x="8076138" y="3134924"/>
              <a:ext cx="3317789" cy="1995628"/>
              <a:chOff x="7750261" y="2906154"/>
              <a:chExt cx="3317789" cy="1995628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9159783" y="370051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4A22652-3A31-D23E-2942-1156FFFD8FBF}"/>
                  </a:ext>
                </a:extLst>
              </p:cNvPr>
              <p:cNvGrpSpPr/>
              <p:nvPr/>
            </p:nvGrpSpPr>
            <p:grpSpPr>
              <a:xfrm>
                <a:off x="7750261" y="2906154"/>
                <a:ext cx="1183893" cy="1835252"/>
                <a:chOff x="8010611" y="2906154"/>
                <a:chExt cx="1183893" cy="183525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064260" y="290615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id="{AFDB47DC-6841-AD06-D317-0D4E9C309EBF}"/>
                    </a:ext>
                  </a:extLst>
                </p:cNvPr>
                <p:cNvGrpSpPr/>
                <p:nvPr/>
              </p:nvGrpSpPr>
              <p:grpSpPr>
                <a:xfrm>
                  <a:off x="8010611" y="4452966"/>
                  <a:ext cx="1183893" cy="288440"/>
                  <a:chOff x="7609934" y="4874384"/>
                  <a:chExt cx="1183893" cy="288440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F68483E1-038E-780C-A999-FFC6D2756583}"/>
                      </a:ext>
                    </a:extLst>
                  </p:cNvPr>
                  <p:cNvSpPr/>
                  <p:nvPr/>
                </p:nvSpPr>
                <p:spPr>
                  <a:xfrm>
                    <a:off x="7609934" y="4874384"/>
                    <a:ext cx="1183893" cy="288440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26CB021D-F751-2E98-CB59-10F7469D673A}"/>
                      </a:ext>
                    </a:extLst>
                  </p:cNvPr>
                  <p:cNvSpPr txBox="1"/>
                  <p:nvPr/>
                </p:nvSpPr>
                <p:spPr>
                  <a:xfrm>
                    <a:off x="7712164" y="4964743"/>
                    <a:ext cx="979435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 latinLnBrk="1"/>
                    <a:r>
                      <a:rPr lang="en-US" altLang="ko-KR" sz="7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-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적에게 주는 피해 </a:t>
                    </a:r>
                    <a:r>
                      <a:rPr lang="en-US" altLang="ko-KR" sz="7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5%</a:t>
                    </a:r>
                    <a:r>
                      <a:rPr lang="en-US" altLang="ko-KR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7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증가</a:t>
                    </a:r>
                  </a:p>
                </p:txBody>
              </p:sp>
            </p:grp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D6402C3-B4C1-DA09-C51E-78989C4F5E32}"/>
                  </a:ext>
                </a:extLst>
              </p:cNvPr>
              <p:cNvGrpSpPr/>
              <p:nvPr/>
            </p:nvGrpSpPr>
            <p:grpSpPr>
              <a:xfrm>
                <a:off x="9653170" y="2906154"/>
                <a:ext cx="1414880" cy="1995628"/>
                <a:chOff x="9653170" y="2906154"/>
                <a:chExt cx="1414880" cy="199562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822313" y="290615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971C7E7B-187E-879D-C148-FEDBEB8D1F57}"/>
                    </a:ext>
                  </a:extLst>
                </p:cNvPr>
                <p:cNvGrpSpPr/>
                <p:nvPr/>
              </p:nvGrpSpPr>
              <p:grpSpPr>
                <a:xfrm>
                  <a:off x="9653170" y="4452966"/>
                  <a:ext cx="1414880" cy="448816"/>
                  <a:chOff x="9653170" y="4452966"/>
                  <a:chExt cx="1414880" cy="448816"/>
                </a:xfrm>
              </p:grpSpPr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25E607C7-054D-AAF8-5F8B-647A8ECB7BEB}"/>
                      </a:ext>
                    </a:extLst>
                  </p:cNvPr>
                  <p:cNvSpPr/>
                  <p:nvPr/>
                </p:nvSpPr>
                <p:spPr>
                  <a:xfrm>
                    <a:off x="9653170" y="4452966"/>
                    <a:ext cx="1414880" cy="448816"/>
                  </a:xfrm>
                  <a:prstGeom prst="rect">
                    <a:avLst/>
                  </a:prstGeom>
                  <a:solidFill>
                    <a:srgbClr val="14151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7A1281CE-F832-32EA-5722-8422708639CE}"/>
                      </a:ext>
                    </a:extLst>
                  </p:cNvPr>
                  <p:cNvGrpSpPr/>
                  <p:nvPr/>
                </p:nvGrpSpPr>
                <p:grpSpPr>
                  <a:xfrm>
                    <a:off x="9723416" y="4551403"/>
                    <a:ext cx="1274388" cy="251942"/>
                    <a:chOff x="9684290" y="4543325"/>
                    <a:chExt cx="1274388" cy="251942"/>
                  </a:xfrm>
                </p:grpSpPr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5AAE0F39-07AC-F839-9807-41BF4D0BEB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687545"/>
                      <a:ext cx="1274388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p:txBody>
                </p:sp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8DB9F3C6-DDF4-27F2-382E-2D85B5EA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4290" y="4543325"/>
                      <a:ext cx="979435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7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0DFA2D-04FC-F5C5-2D56-FA6DC5B977C4}"/>
              </a:ext>
            </a:extLst>
          </p:cNvPr>
          <p:cNvGrpSpPr/>
          <p:nvPr/>
        </p:nvGrpSpPr>
        <p:grpSpPr>
          <a:xfrm>
            <a:off x="6432696" y="1003205"/>
            <a:ext cx="4903200" cy="4223368"/>
            <a:chOff x="6702403" y="830382"/>
            <a:chExt cx="4903200" cy="42233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15394D0-FF8C-31B6-DE24-17FA05DB599A}"/>
                </a:ext>
              </a:extLst>
            </p:cNvPr>
            <p:cNvGrpSpPr/>
            <p:nvPr/>
          </p:nvGrpSpPr>
          <p:grpSpPr>
            <a:xfrm>
              <a:off x="6702403" y="830382"/>
              <a:ext cx="4903200" cy="4223368"/>
              <a:chOff x="6702403" y="830382"/>
              <a:chExt cx="4903200" cy="4223368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62305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88E759DB-7BE3-F7A0-EF8C-25CE6B08C63C}"/>
                  </a:ext>
                </a:extLst>
              </p:cNvPr>
              <p:cNvGrpSpPr/>
              <p:nvPr/>
            </p:nvGrpSpPr>
            <p:grpSpPr>
              <a:xfrm>
                <a:off x="6702403" y="1062305"/>
                <a:ext cx="4903198" cy="388800"/>
                <a:chOff x="1439025" y="1395559"/>
                <a:chExt cx="4903198" cy="388800"/>
              </a:xfrm>
            </p:grpSpPr>
            <p:sp>
              <p:nvSpPr>
                <p:cNvPr id="1300" name="직사각형 1299">
                  <a:extLst>
                    <a:ext uri="{FF2B5EF4-FFF2-40B4-BE49-F238E27FC236}">
                      <a16:creationId xmlns:a16="http://schemas.microsoft.com/office/drawing/2014/main" id="{8B6ACF5D-50DC-1EF7-47B2-7CF4D16D950A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90319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1" name="TextBox 1300">
                  <a:extLst>
                    <a:ext uri="{FF2B5EF4-FFF2-40B4-BE49-F238E27FC236}">
                      <a16:creationId xmlns:a16="http://schemas.microsoft.com/office/drawing/2014/main" id="{9AD95DEF-20B8-2AEF-0FC7-A2479DF98396}"/>
                    </a:ext>
                  </a:extLst>
                </p:cNvPr>
                <p:cNvSpPr txBox="1"/>
                <p:nvPr/>
              </p:nvSpPr>
              <p:spPr>
                <a:xfrm>
                  <a:off x="3072291" y="1474543"/>
                  <a:ext cx="16366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설명과 함께 양상이 표기됩니다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302" name="그룹 1301">
                <a:extLst>
                  <a:ext uri="{FF2B5EF4-FFF2-40B4-BE49-F238E27FC236}">
                    <a16:creationId xmlns:a16="http://schemas.microsoft.com/office/drawing/2014/main" id="{5C6981FA-B996-08D7-F9FA-0DBEFE5969DB}"/>
                  </a:ext>
                </a:extLst>
              </p:cNvPr>
              <p:cNvGrpSpPr/>
              <p:nvPr/>
            </p:nvGrpSpPr>
            <p:grpSpPr>
              <a:xfrm>
                <a:off x="6702403" y="830382"/>
                <a:ext cx="2141814" cy="231923"/>
                <a:chOff x="1456552" y="1017962"/>
                <a:chExt cx="2141814" cy="231923"/>
              </a:xfrm>
            </p:grpSpPr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CE0BD7C-EDC9-A73F-E45E-DD18F9668F5E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444975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아이콘에 마우스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Hover</a:t>
                  </a:r>
                </a:p>
              </p:txBody>
            </p:sp>
          </p:grpSp>
        </p:grpSp>
        <p:pic>
          <p:nvPicPr>
            <p:cNvPr id="1308" name="그림 1307">
              <a:extLst>
                <a:ext uri="{FF2B5EF4-FFF2-40B4-BE49-F238E27FC236}">
                  <a16:creationId xmlns:a16="http://schemas.microsoft.com/office/drawing/2014/main" id="{F08C699D-9A73-26B4-A1C2-60167428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7237" y="1619742"/>
              <a:ext cx="4573533" cy="325664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5AC74D-657E-F0C5-B097-682F128CB7F7}"/>
              </a:ext>
            </a:extLst>
          </p:cNvPr>
          <p:cNvGrpSpPr/>
          <p:nvPr/>
        </p:nvGrpSpPr>
        <p:grpSpPr>
          <a:xfrm>
            <a:off x="1163639" y="1003205"/>
            <a:ext cx="4645028" cy="5457283"/>
            <a:chOff x="1163639" y="1003205"/>
            <a:chExt cx="4645028" cy="54572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9E22FF9-F6EA-C238-340B-1C8DE03B7368}"/>
                </a:ext>
              </a:extLst>
            </p:cNvPr>
            <p:cNvGrpSpPr/>
            <p:nvPr/>
          </p:nvGrpSpPr>
          <p:grpSpPr>
            <a:xfrm>
              <a:off x="1163639" y="1003205"/>
              <a:ext cx="4645028" cy="5457283"/>
              <a:chOff x="1163639" y="1003205"/>
              <a:chExt cx="4645028" cy="5457283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163639" y="1235128"/>
                <a:ext cx="4645028" cy="522536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6" name="그룹 1385">
                <a:extLst>
                  <a:ext uri="{FF2B5EF4-FFF2-40B4-BE49-F238E27FC236}">
                    <a16:creationId xmlns:a16="http://schemas.microsoft.com/office/drawing/2014/main" id="{D850BE1A-791B-461E-D753-E41EDF36B358}"/>
                  </a:ext>
                </a:extLst>
              </p:cNvPr>
              <p:cNvGrpSpPr/>
              <p:nvPr/>
            </p:nvGrpSpPr>
            <p:grpSpPr>
              <a:xfrm>
                <a:off x="1163639" y="1235128"/>
                <a:ext cx="4645025" cy="388800"/>
                <a:chOff x="1439025" y="1395559"/>
                <a:chExt cx="4645025" cy="388800"/>
              </a:xfrm>
            </p:grpSpPr>
            <p:sp>
              <p:nvSpPr>
                <p:cNvPr id="1388" name="직사각형 1387">
                  <a:extLst>
                    <a:ext uri="{FF2B5EF4-FFF2-40B4-BE49-F238E27FC236}">
                      <a16:creationId xmlns:a16="http://schemas.microsoft.com/office/drawing/2014/main" id="{D6E8AF34-8D75-2F97-CA5C-C2DDDAC41CC6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464502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A78D0A20-146E-6D63-4A0A-5310A7496605}"/>
                    </a:ext>
                  </a:extLst>
                </p:cNvPr>
                <p:cNvSpPr txBox="1"/>
                <p:nvPr/>
              </p:nvSpPr>
              <p:spPr>
                <a:xfrm>
                  <a:off x="2417419" y="1474543"/>
                  <a:ext cx="268823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게이지의 버튼 클릭하여 전체 목록을 확인합니다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D511407-30D8-BE73-F625-AD48AE02F868}"/>
                  </a:ext>
                </a:extLst>
              </p:cNvPr>
              <p:cNvGrpSpPr/>
              <p:nvPr/>
            </p:nvGrpSpPr>
            <p:grpSpPr>
              <a:xfrm>
                <a:off x="1163639" y="1003205"/>
                <a:ext cx="2236391" cy="231923"/>
                <a:chOff x="1456552" y="1017962"/>
                <a:chExt cx="2236391" cy="231923"/>
              </a:xfrm>
            </p:grpSpPr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552" y="1017962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3CD2B734-A7CB-7C09-AF6A-A6AEBCF89788}"/>
                    </a:ext>
                  </a:extLst>
                </p:cNvPr>
                <p:cNvSpPr txBox="1"/>
                <p:nvPr/>
              </p:nvSpPr>
              <p:spPr>
                <a:xfrm>
                  <a:off x="2153391" y="1026201"/>
                  <a:ext cx="1539552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아르카나의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덱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확인 방법과 유사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pic>
          <p:nvPicPr>
            <p:cNvPr id="6" name="그림 5" descr="텍스트, 스크린샷, 원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C919B0-1D33-6491-8A25-714CBAEA6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639" y="1772427"/>
              <a:ext cx="4291029" cy="4580201"/>
            </a:xfrm>
            <a:prstGeom prst="rect">
              <a:avLst/>
            </a:prstGeom>
            <a:ln w="3175">
              <a:solidFill>
                <a:srgbClr val="D4CFC5"/>
              </a:solidFill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24A651-7FDC-FCB0-CACF-C59CB1C28B77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7C6B1-6F3E-169A-4E7F-2FD1AEBC23E5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4AEEA-B2F3-B601-0845-DBEAC352C8C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60885B-184B-5C1D-9E93-63C47245D4D6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2ABF77-6809-46C9-A74E-CBFDD52DF781}"/>
              </a:ext>
            </a:extLst>
          </p:cNvPr>
          <p:cNvGrpSpPr/>
          <p:nvPr/>
        </p:nvGrpSpPr>
        <p:grpSpPr>
          <a:xfrm>
            <a:off x="1163639" y="344901"/>
            <a:ext cx="2846933" cy="507831"/>
            <a:chOff x="1163639" y="365221"/>
            <a:chExt cx="2846933" cy="5078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4047F0-B005-CB01-1832-BD4E3DF2832D}"/>
                </a:ext>
              </a:extLst>
            </p:cNvPr>
            <p:cNvSpPr txBox="1"/>
            <p:nvPr/>
          </p:nvSpPr>
          <p:spPr>
            <a:xfrm>
              <a:off x="1163639" y="365221"/>
              <a:ext cx="1197444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 err="1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인게임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양상 확인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F681F7-0412-B285-B77B-8DE3C8FC58FF}"/>
                </a:ext>
              </a:extLst>
            </p:cNvPr>
            <p:cNvSpPr txBox="1"/>
            <p:nvPr/>
          </p:nvSpPr>
          <p:spPr>
            <a:xfrm>
              <a:off x="1163639" y="626831"/>
              <a:ext cx="284693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인게임에서 스킬의 양상을 확인하는 방법은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가지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800" dirty="0">
                <a:solidFill>
                  <a:schemeClr val="bg1">
                    <a:lumMod val="50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4A5092-91F7-6B2C-0DBC-94E0ABD1F859}"/>
              </a:ext>
            </a:extLst>
          </p:cNvPr>
          <p:cNvSpPr>
            <a:spLocks/>
          </p:cNvSpPr>
          <p:nvPr/>
        </p:nvSpPr>
        <p:spPr>
          <a:xfrm>
            <a:off x="934721" y="149958"/>
            <a:ext cx="11257280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FF39A-80D4-60D5-97A0-268700EC6792}"/>
              </a:ext>
            </a:extLst>
          </p:cNvPr>
          <p:cNvSpPr txBox="1"/>
          <p:nvPr/>
        </p:nvSpPr>
        <p:spPr>
          <a:xfrm>
            <a:off x="1163639" y="192186"/>
            <a:ext cx="820738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27304" cy="161583"/>
                <a:chOff x="1700548" y="661219"/>
                <a:chExt cx="712730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2730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616071-1E88-92E3-431D-AD23125947F9}"/>
              </a:ext>
            </a:extLst>
          </p:cNvPr>
          <p:cNvGrpSpPr/>
          <p:nvPr/>
        </p:nvGrpSpPr>
        <p:grpSpPr>
          <a:xfrm>
            <a:off x="1163639" y="970339"/>
            <a:ext cx="8504549" cy="1412863"/>
            <a:chOff x="1163639" y="970339"/>
            <a:chExt cx="8504549" cy="141286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163639" y="1224255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163639" y="970339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1CB4A83E-1F18-BDC2-4E90-0AB978D49080}"/>
              </a:ext>
            </a:extLst>
          </p:cNvPr>
          <p:cNvGrpSpPr/>
          <p:nvPr/>
        </p:nvGrpSpPr>
        <p:grpSpPr>
          <a:xfrm>
            <a:off x="1163639" y="2605086"/>
            <a:ext cx="4733668" cy="748616"/>
            <a:chOff x="1163639" y="2633202"/>
            <a:chExt cx="4733668" cy="74861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DA0AF37-4B30-EB1D-6937-7730585960E9}"/>
                </a:ext>
              </a:extLst>
            </p:cNvPr>
            <p:cNvGrpSpPr/>
            <p:nvPr/>
          </p:nvGrpSpPr>
          <p:grpSpPr>
            <a:xfrm>
              <a:off x="1163639" y="2887118"/>
              <a:ext cx="4733668" cy="494700"/>
              <a:chOff x="1450975" y="722339"/>
              <a:chExt cx="4921415" cy="4947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D48AE2-FD2B-0F0F-C7B3-BFFDA484635F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921415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진입하면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자연적으로 소모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되고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소모되면 기록 모드가 종료됩니다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28E2C4-ACCE-622C-8FAA-B3517BD098DC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4232093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기록 모드의 지속시간은 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 이므로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초당 최대치의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C3A403-29DB-73AB-1A89-B70A135205F6}"/>
                </a:ext>
              </a:extLst>
            </p:cNvPr>
            <p:cNvSpPr txBox="1"/>
            <p:nvPr/>
          </p:nvSpPr>
          <p:spPr>
            <a:xfrm>
              <a:off x="1163639" y="2633202"/>
              <a:ext cx="617157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43EC6BD-31A3-B59C-6AFA-B45CAC048D44}"/>
              </a:ext>
            </a:extLst>
          </p:cNvPr>
          <p:cNvGrpSpPr/>
          <p:nvPr/>
        </p:nvGrpSpPr>
        <p:grpSpPr>
          <a:xfrm>
            <a:off x="1163639" y="3677507"/>
            <a:ext cx="10406064" cy="3028093"/>
            <a:chOff x="1163639" y="3677507"/>
            <a:chExt cx="10406064" cy="3028093"/>
          </a:xfrm>
        </p:grpSpPr>
        <p:grpSp>
          <p:nvGrpSpPr>
            <p:cNvPr id="1347" name="그룹 1346">
              <a:extLst>
                <a:ext uri="{FF2B5EF4-FFF2-40B4-BE49-F238E27FC236}">
                  <a16:creationId xmlns:a16="http://schemas.microsoft.com/office/drawing/2014/main" id="{A9880082-983A-4DDD-8BDB-08287E627E70}"/>
                </a:ext>
              </a:extLst>
            </p:cNvPr>
            <p:cNvGrpSpPr/>
            <p:nvPr/>
          </p:nvGrpSpPr>
          <p:grpSpPr>
            <a:xfrm>
              <a:off x="1163639" y="3677507"/>
              <a:ext cx="10406064" cy="3028093"/>
              <a:chOff x="1163639" y="3677507"/>
              <a:chExt cx="10406064" cy="3028093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163639" y="3909430"/>
                <a:ext cx="10406063" cy="2796170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3834FF6-1D2B-EB2E-394B-3B9270280874}"/>
                  </a:ext>
                </a:extLst>
              </p:cNvPr>
              <p:cNvGrpSpPr/>
              <p:nvPr/>
            </p:nvGrpSpPr>
            <p:grpSpPr>
              <a:xfrm>
                <a:off x="1163639" y="3909430"/>
                <a:ext cx="10406064" cy="2654395"/>
                <a:chOff x="1184537" y="3909430"/>
                <a:chExt cx="10406064" cy="2654395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184537" y="3909430"/>
                  <a:ext cx="3218400" cy="388800"/>
                  <a:chOff x="1450975" y="4016492"/>
                  <a:chExt cx="3217845" cy="3888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16492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95476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372201" y="3909430"/>
                  <a:ext cx="3218400" cy="388800"/>
                  <a:chOff x="8747143" y="4038360"/>
                  <a:chExt cx="3217845" cy="3888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38360"/>
                    <a:ext cx="3217845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117344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778369" y="3909430"/>
                  <a:ext cx="3218400" cy="388800"/>
                  <a:chOff x="4863770" y="4016492"/>
                  <a:chExt cx="3497752" cy="3888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16492"/>
                    <a:ext cx="3497752" cy="388800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rgbClr val="D4CFC5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95476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E87EF6"/>
                        </a:solidFill>
                        <a:effectLst>
                          <a:glow rad="127000">
                            <a:schemeClr val="tx1">
                              <a:lumMod val="85000"/>
                              <a:lumOff val="1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16BBFE09-0C06-B8FC-628D-89D54E07F7E8}"/>
                    </a:ext>
                  </a:extLst>
                </p:cNvPr>
                <p:cNvGrpSpPr/>
                <p:nvPr/>
              </p:nvGrpSpPr>
              <p:grpSpPr>
                <a:xfrm>
                  <a:off x="4289112" y="4036706"/>
                  <a:ext cx="603082" cy="2527119"/>
                  <a:chOff x="4555549" y="4136024"/>
                  <a:chExt cx="603082" cy="2527119"/>
                </a:xfrm>
              </p:grpSpPr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1818E537-0622-CEAE-61EE-5F3C28AB5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57090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55549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8DA87E72-7C41-0BBA-B301-CD47395C6AEA}"/>
                    </a:ext>
                  </a:extLst>
                </p:cNvPr>
                <p:cNvGrpSpPr/>
                <p:nvPr/>
              </p:nvGrpSpPr>
              <p:grpSpPr>
                <a:xfrm>
                  <a:off x="7882944" y="4036706"/>
                  <a:ext cx="603082" cy="2527119"/>
                  <a:chOff x="8149381" y="4136024"/>
                  <a:chExt cx="603082" cy="2527119"/>
                </a:xfrm>
              </p:grpSpPr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FEF08111-6EE9-DE66-4809-221B09387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0922" y="4718007"/>
                    <a:ext cx="0" cy="1945136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149381" y="4136024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163639" y="3677507"/>
                <a:ext cx="10406062" cy="231923"/>
                <a:chOff x="1450976" y="3782229"/>
                <a:chExt cx="10406062" cy="231923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8"/>
                  <a:ext cx="234906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하늘에 떠있는 별 같은 느낌을 줍니다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6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게이지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1" y="4014152"/>
                  <a:ext cx="1007126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CEA58ED-91E3-03A0-01C9-D2F9E60003DC}"/>
                </a:ext>
              </a:extLst>
            </p:cNvPr>
            <p:cNvGrpSpPr/>
            <p:nvPr/>
          </p:nvGrpSpPr>
          <p:grpSpPr>
            <a:xfrm>
              <a:off x="1394850" y="4609656"/>
              <a:ext cx="2797774" cy="1839169"/>
              <a:chOff x="1689268" y="4615579"/>
              <a:chExt cx="2797774" cy="1839169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F2BCF7E-BE9D-F253-DC2D-90E103B383AA}"/>
                  </a:ext>
                </a:extLst>
              </p:cNvPr>
              <p:cNvGrpSpPr/>
              <p:nvPr/>
            </p:nvGrpSpPr>
            <p:grpSpPr>
              <a:xfrm>
                <a:off x="3880943" y="5381718"/>
                <a:ext cx="606099" cy="929176"/>
                <a:chOff x="3742942" y="5317565"/>
                <a:chExt cx="606099" cy="929176"/>
              </a:xfrm>
            </p:grpSpPr>
            <p:sp>
              <p:nvSpPr>
                <p:cNvPr id="1348" name="TextBox 1347">
                  <a:extLst>
                    <a:ext uri="{FF2B5EF4-FFF2-40B4-BE49-F238E27FC236}">
                      <a16:creationId xmlns:a16="http://schemas.microsoft.com/office/drawing/2014/main" id="{A8D50A1D-77FB-5FF0-6845-A13768F4D223}"/>
                    </a:ext>
                  </a:extLst>
                </p:cNvPr>
                <p:cNvSpPr txBox="1"/>
                <p:nvPr/>
              </p:nvSpPr>
              <p:spPr>
                <a:xfrm>
                  <a:off x="3789510" y="5984040"/>
                  <a:ext cx="512961" cy="262701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회복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시계 방향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438" name="그룹 1437">
                  <a:extLst>
                    <a:ext uri="{FF2B5EF4-FFF2-40B4-BE49-F238E27FC236}">
                      <a16:creationId xmlns:a16="http://schemas.microsoft.com/office/drawing/2014/main" id="{1547AC7C-6870-6DB4-6B00-0F852FCA6251}"/>
                    </a:ext>
                  </a:extLst>
                </p:cNvPr>
                <p:cNvGrpSpPr/>
                <p:nvPr/>
              </p:nvGrpSpPr>
              <p:grpSpPr>
                <a:xfrm>
                  <a:off x="3742942" y="5317565"/>
                  <a:ext cx="606099" cy="651086"/>
                  <a:chOff x="3683821" y="2650810"/>
                  <a:chExt cx="783435" cy="841585"/>
                </a:xfrm>
              </p:grpSpPr>
              <p:sp>
                <p:nvSpPr>
                  <p:cNvPr id="1351" name="원호 1350">
                    <a:extLst>
                      <a:ext uri="{FF2B5EF4-FFF2-40B4-BE49-F238E27FC236}">
                        <a16:creationId xmlns:a16="http://schemas.microsoft.com/office/drawing/2014/main" id="{BBEE7E0D-6C6D-7E40-5266-B7457CCAEB2C}"/>
                      </a:ext>
                    </a:extLst>
                  </p:cNvPr>
                  <p:cNvSpPr/>
                  <p:nvPr/>
                </p:nvSpPr>
                <p:spPr>
                  <a:xfrm>
                    <a:off x="3733169" y="2650810"/>
                    <a:ext cx="704114" cy="571896"/>
                  </a:xfrm>
                  <a:prstGeom prst="arc">
                    <a:avLst>
                      <a:gd name="adj1" fmla="val 16200000"/>
                      <a:gd name="adj2" fmla="val 20189393"/>
                    </a:avLst>
                  </a:prstGeom>
                  <a:ln w="9525">
                    <a:solidFill>
                      <a:srgbClr val="FF0000"/>
                    </a:solidFill>
                    <a:tailEnd type="triangle" w="sm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69" name="그림 1068" descr="별, 원, 대칭, 예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63D6E97-A158-F498-5B39-DBDD13A6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3821" y="2723325"/>
                    <a:ext cx="783435" cy="76907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81AD971-2994-2EA6-FA54-990563A60119}"/>
                  </a:ext>
                </a:extLst>
              </p:cNvPr>
              <p:cNvGrpSpPr/>
              <p:nvPr/>
            </p:nvGrpSpPr>
            <p:grpSpPr>
              <a:xfrm>
                <a:off x="1689268" y="4615579"/>
                <a:ext cx="2421036" cy="1839169"/>
                <a:chOff x="1689268" y="4615579"/>
                <a:chExt cx="2421036" cy="1839169"/>
              </a:xfrm>
            </p:grpSpPr>
            <p:pic>
              <p:nvPicPr>
                <p:cNvPr id="1071" name="그림 1070" descr="별, 원, 대칭, 천문학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1D8547CE-5DC5-1738-89E8-B4C45E364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9268" y="4983943"/>
                  <a:ext cx="1094717" cy="1073100"/>
                </a:xfrm>
                <a:prstGeom prst="rect">
                  <a:avLst/>
                </a:prstGeom>
              </p:spPr>
            </p:pic>
            <p:grpSp>
              <p:nvGrpSpPr>
                <p:cNvPr id="1362" name="그룹 1361">
                  <a:extLst>
                    <a:ext uri="{FF2B5EF4-FFF2-40B4-BE49-F238E27FC236}">
                      <a16:creationId xmlns:a16="http://schemas.microsoft.com/office/drawing/2014/main" id="{8C162D49-6B8E-B201-375A-FD1D0488A0AD}"/>
                    </a:ext>
                  </a:extLst>
                </p:cNvPr>
                <p:cNvGrpSpPr/>
                <p:nvPr/>
              </p:nvGrpSpPr>
              <p:grpSpPr>
                <a:xfrm>
                  <a:off x="1854035" y="4615579"/>
                  <a:ext cx="1395226" cy="564363"/>
                  <a:chOff x="2000266" y="4526578"/>
                  <a:chExt cx="1799233" cy="727782"/>
                </a:xfrm>
              </p:grpSpPr>
              <p:sp>
                <p:nvSpPr>
                  <p:cNvPr id="1368" name="TextBox 1367">
                    <a:extLst>
                      <a:ext uri="{FF2B5EF4-FFF2-40B4-BE49-F238E27FC236}">
                        <a16:creationId xmlns:a16="http://schemas.microsoft.com/office/drawing/2014/main" id="{5758FDFB-0C04-0456-D947-1587AD3EE5B9}"/>
                      </a:ext>
                    </a:extLst>
                  </p:cNvPr>
                  <p:cNvSpPr txBox="1"/>
                  <p:nvPr/>
                </p:nvSpPr>
                <p:spPr>
                  <a:xfrm>
                    <a:off x="2377917" y="4526578"/>
                    <a:ext cx="1421582" cy="27782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외곽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사슬 같은 느낌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372F75D5-10DE-8CF5-FD10-7CA2B0CE6442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4665494"/>
                    <a:ext cx="377652" cy="588866"/>
                    <a:chOff x="2000266" y="4665494"/>
                    <a:chExt cx="377652" cy="58886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375" name="타원 1374">
                      <a:extLst>
                        <a:ext uri="{FF2B5EF4-FFF2-40B4-BE49-F238E27FC236}">
                          <a16:creationId xmlns:a16="http://schemas.microsoft.com/office/drawing/2014/main" id="{2D74EA74-30F5-1F90-66C6-648246A4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76" name="연결선: 꺾임 1375">
                      <a:extLst>
                        <a:ext uri="{FF2B5EF4-FFF2-40B4-BE49-F238E27FC236}">
                          <a16:creationId xmlns:a16="http://schemas.microsoft.com/office/drawing/2014/main" id="{98C0AD29-F637-AFB1-37DD-176F29373E46}"/>
                        </a:ext>
                      </a:extLst>
                    </p:cNvPr>
                    <p:cNvCxnSpPr>
                      <a:stCxn id="1375" idx="0"/>
                      <a:endCxn id="1368" idx="1"/>
                    </p:cNvCxnSpPr>
                    <p:nvPr/>
                  </p:nvCxnSpPr>
                  <p:spPr>
                    <a:xfrm rot="5400000" flipH="1" flipV="1">
                      <a:off x="1946886" y="4753693"/>
                      <a:ext cx="519231" cy="342833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1" name="그룹 1430">
                  <a:extLst>
                    <a:ext uri="{FF2B5EF4-FFF2-40B4-BE49-F238E27FC236}">
                      <a16:creationId xmlns:a16="http://schemas.microsoft.com/office/drawing/2014/main" id="{024D49DA-D2BE-95F3-7985-77F3EE2FAC37}"/>
                    </a:ext>
                  </a:extLst>
                </p:cNvPr>
                <p:cNvGrpSpPr/>
                <p:nvPr/>
              </p:nvGrpSpPr>
              <p:grpSpPr>
                <a:xfrm>
                  <a:off x="2503855" y="4901491"/>
                  <a:ext cx="1606449" cy="467850"/>
                  <a:chOff x="1832365" y="2219611"/>
                  <a:chExt cx="2071618" cy="603323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DA23F0E-7FDF-275B-7A52-EE8397F3D5B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834" y="2219611"/>
                    <a:ext cx="1562149" cy="486198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 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어둡게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id="{0AD60292-3C22-794B-DB57-AA719A4046DE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462712"/>
                    <a:ext cx="509469" cy="360222"/>
                    <a:chOff x="2418506" y="5181243"/>
                    <a:chExt cx="509469" cy="36022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22" name="타원 121">
                      <a:extLst>
                        <a:ext uri="{FF2B5EF4-FFF2-40B4-BE49-F238E27FC236}">
                          <a16:creationId xmlns:a16="http://schemas.microsoft.com/office/drawing/2014/main" id="{3B5C9960-8171-F4BA-E4DA-8E61BE134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69637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4" name="연결선: 꺾임 123">
                      <a:extLst>
                        <a:ext uri="{FF2B5EF4-FFF2-40B4-BE49-F238E27FC236}">
                          <a16:creationId xmlns:a16="http://schemas.microsoft.com/office/drawing/2014/main" id="{39B923A6-F89C-4115-1A27-F7020CE9626B}"/>
                        </a:ext>
                      </a:extLst>
                    </p:cNvPr>
                    <p:cNvCxnSpPr>
                      <a:cxnSpLocks/>
                      <a:stCxn id="122" idx="0"/>
                      <a:endCxn id="120" idx="1"/>
                    </p:cNvCxnSpPr>
                    <p:nvPr/>
                  </p:nvCxnSpPr>
                  <p:spPr>
                    <a:xfrm rot="5400000" flipH="1" flipV="1">
                      <a:off x="2545356" y="5089211"/>
                      <a:ext cx="290587" cy="474651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23547F25-C1EE-FD19-FFD7-2E0CB852A8DB}"/>
                    </a:ext>
                  </a:extLst>
                </p:cNvPr>
                <p:cNvGrpSpPr/>
                <p:nvPr/>
              </p:nvGrpSpPr>
              <p:grpSpPr>
                <a:xfrm>
                  <a:off x="1926805" y="5503693"/>
                  <a:ext cx="1282691" cy="951055"/>
                  <a:chOff x="2000266" y="5184724"/>
                  <a:chExt cx="1654111" cy="1226445"/>
                </a:xfrm>
              </p:grpSpPr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9BA57172-A13C-9567-746D-ACB49434EE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8402" y="5924970"/>
                    <a:ext cx="1125975" cy="486199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 모양 같은 나침반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081" name="그룹 1080">
                    <a:extLst>
                      <a:ext uri="{FF2B5EF4-FFF2-40B4-BE49-F238E27FC236}">
                        <a16:creationId xmlns:a16="http://schemas.microsoft.com/office/drawing/2014/main" id="{01BFACB3-17A1-110B-528F-558CC96E31B4}"/>
                      </a:ext>
                    </a:extLst>
                  </p:cNvPr>
                  <p:cNvGrpSpPr/>
                  <p:nvPr/>
                </p:nvGrpSpPr>
                <p:grpSpPr>
                  <a:xfrm>
                    <a:off x="2000266" y="5184724"/>
                    <a:ext cx="528136" cy="983346"/>
                    <a:chOff x="2000266" y="5184724"/>
                    <a:chExt cx="528136" cy="9833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082" name="타원 1081">
                      <a:extLst>
                        <a:ext uri="{FF2B5EF4-FFF2-40B4-BE49-F238E27FC236}">
                          <a16:creationId xmlns:a16="http://schemas.microsoft.com/office/drawing/2014/main" id="{F10A22F7-6BEB-CC5C-D88D-9D804794B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69636" cy="6963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83" name="연결선: 꺾임 1082">
                      <a:extLst>
                        <a:ext uri="{FF2B5EF4-FFF2-40B4-BE49-F238E27FC236}">
                          <a16:creationId xmlns:a16="http://schemas.microsoft.com/office/drawing/2014/main" id="{44ECDF53-E922-577B-0960-EF0EC1BFD964}"/>
                        </a:ext>
                      </a:extLst>
                    </p:cNvPr>
                    <p:cNvCxnSpPr>
                      <a:cxnSpLocks/>
                      <a:stCxn id="1082" idx="4"/>
                      <a:endCxn id="1080" idx="1"/>
                    </p:cNvCxnSpPr>
                    <p:nvPr/>
                  </p:nvCxnSpPr>
                  <p:spPr>
                    <a:xfrm rot="16200000" flipH="1">
                      <a:off x="1824888" y="5464556"/>
                      <a:ext cx="913710" cy="49331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BD9771F-33B0-6FC3-D8A8-104CF12D76CD}"/>
                </a:ext>
              </a:extLst>
            </p:cNvPr>
            <p:cNvGrpSpPr/>
            <p:nvPr/>
          </p:nvGrpSpPr>
          <p:grpSpPr>
            <a:xfrm>
              <a:off x="8623815" y="4412830"/>
              <a:ext cx="2715172" cy="2029509"/>
              <a:chOff x="8890252" y="4418753"/>
              <a:chExt cx="2715172" cy="2029509"/>
            </a:xfrm>
          </p:grpSpPr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6AB9B2BD-9555-DFB7-B2FE-60AA14F66850}"/>
                  </a:ext>
                </a:extLst>
              </p:cNvPr>
              <p:cNvSpPr txBox="1"/>
              <p:nvPr/>
            </p:nvSpPr>
            <p:spPr>
              <a:xfrm>
                <a:off x="8928567" y="4418753"/>
                <a:ext cx="2638543" cy="21544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나침반에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가려져 있던 배경이 드러나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양상을 기록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있게 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8E2457B-9D5B-DAB6-D934-5387D2FF4C59}"/>
                  </a:ext>
                </a:extLst>
              </p:cNvPr>
              <p:cNvGrpSpPr/>
              <p:nvPr/>
            </p:nvGrpSpPr>
            <p:grpSpPr>
              <a:xfrm>
                <a:off x="8890252" y="5021523"/>
                <a:ext cx="2715172" cy="1426739"/>
                <a:chOff x="8873030" y="4797551"/>
                <a:chExt cx="2715172" cy="1426739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64303C7-859A-85D4-F89C-52536C1B93EB}"/>
                    </a:ext>
                  </a:extLst>
                </p:cNvPr>
                <p:cNvGrpSpPr/>
                <p:nvPr/>
              </p:nvGrpSpPr>
              <p:grpSpPr>
                <a:xfrm>
                  <a:off x="10984959" y="5279725"/>
                  <a:ext cx="603243" cy="929176"/>
                  <a:chOff x="10984959" y="5279725"/>
                  <a:chExt cx="603243" cy="929176"/>
                </a:xfrm>
              </p:grpSpPr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45100744-051A-9AE4-F3F9-A5C0C610079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0099" y="5946200"/>
                    <a:ext cx="512961" cy="262701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소모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반시계 방향</a:t>
                    </a:r>
                    <a:endPara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0795BC3-BFA1-BB29-BEF1-791F2DCEC303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645970"/>
                    <a:chOff x="10795465" y="5569017"/>
                    <a:chExt cx="785919" cy="841585"/>
                  </a:xfrm>
                </p:grpSpPr>
                <p:grpSp>
                  <p:nvGrpSpPr>
                    <p:cNvPr id="1440" name="그룹 1439">
                      <a:extLst>
                        <a:ext uri="{FF2B5EF4-FFF2-40B4-BE49-F238E27FC236}">
                          <a16:creationId xmlns:a16="http://schemas.microsoft.com/office/drawing/2014/main" id="{6D2FDFD8-1FCE-2434-7DF9-E916EBA2B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465" y="5569017"/>
                      <a:ext cx="785919" cy="841585"/>
                      <a:chOff x="10786113" y="2650810"/>
                      <a:chExt cx="785919" cy="841585"/>
                    </a:xfrm>
                  </p:grpSpPr>
                  <p:pic>
                    <p:nvPicPr>
                      <p:cNvPr id="1436" name="그림 1435" descr="원, 행성, 다채로움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D1DF47A2-476D-76D0-F385-6CA72B4075F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786113" y="2721995"/>
                        <a:ext cx="785919" cy="7704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437" name="원호 1436">
                        <a:extLst>
                          <a:ext uri="{FF2B5EF4-FFF2-40B4-BE49-F238E27FC236}">
                            <a16:creationId xmlns:a16="http://schemas.microsoft.com/office/drawing/2014/main" id="{BE64895C-5C29-331F-6FD7-D81CC6DC75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796950" y="2650810"/>
                        <a:ext cx="704114" cy="571896"/>
                      </a:xfrm>
                      <a:prstGeom prst="arc">
                        <a:avLst>
                          <a:gd name="adj1" fmla="val 16200000"/>
                          <a:gd name="adj2" fmla="val 20189393"/>
                        </a:avLst>
                      </a:prstGeom>
                      <a:ln w="9525">
                        <a:solidFill>
                          <a:srgbClr val="FF0000"/>
                        </a:solidFill>
                        <a:tailEnd type="triangle" w="sm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" name="별: 꼭짓점 4개 11">
                      <a:extLst>
                        <a:ext uri="{FF2B5EF4-FFF2-40B4-BE49-F238E27FC236}">
                          <a16:creationId xmlns:a16="http://schemas.microsoft.com/office/drawing/2014/main" id="{757FEC63-3843-AE0C-4B95-C03CC62E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7371" y="6200876"/>
                      <a:ext cx="202106" cy="20210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A9B2CAF-C773-1800-CBCF-71A110E5AF5E}"/>
                    </a:ext>
                  </a:extLst>
                </p:cNvPr>
                <p:cNvGrpSpPr/>
                <p:nvPr/>
              </p:nvGrpSpPr>
              <p:grpSpPr>
                <a:xfrm>
                  <a:off x="8873030" y="4797551"/>
                  <a:ext cx="2161710" cy="1426739"/>
                  <a:chOff x="8913746" y="4765464"/>
                  <a:chExt cx="2824067" cy="186389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EFDAE46-189C-FDFF-8C50-F4A975BCF965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13746" y="4809581"/>
                    <a:chExt cx="1406235" cy="1382400"/>
                  </a:xfrm>
                </p:grpSpPr>
                <p:grpSp>
                  <p:nvGrpSpPr>
                    <p:cNvPr id="1444" name="그룹 1443">
                      <a:extLst>
                        <a:ext uri="{FF2B5EF4-FFF2-40B4-BE49-F238E27FC236}">
                          <a16:creationId xmlns:a16="http://schemas.microsoft.com/office/drawing/2014/main" id="{B598687F-3A0B-3B94-CCFC-62FB07B01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04394" y="1891374"/>
                      <a:chExt cx="1406235" cy="1382400"/>
                    </a:xfrm>
                  </p:grpSpPr>
                  <p:pic>
                    <p:nvPicPr>
                      <p:cNvPr id="1443" name="그림 144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3584F1B-1717-570C-0898-F6A5E0B97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904394" y="1891374"/>
                        <a:ext cx="1406235" cy="1382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9FCAD9FE-B87F-C54B-5F9C-74FF1CF346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61798" y="2293398"/>
                        <a:ext cx="403671" cy="551843"/>
                        <a:chOff x="452475" y="2783773"/>
                        <a:chExt cx="618971" cy="846171"/>
                      </a:xfrm>
                      <a:effectLst>
                        <a:glow rad="38100">
                          <a:schemeClr val="accent1"/>
                        </a:glow>
                      </a:effectLst>
                    </p:grpSpPr>
                    <p:grpSp>
                      <p:nvGrpSpPr>
                        <p:cNvPr id="114" name="그룹 113">
                          <a:extLst>
                            <a:ext uri="{FF2B5EF4-FFF2-40B4-BE49-F238E27FC236}">
                              <a16:creationId xmlns:a16="http://schemas.microsoft.com/office/drawing/2014/main" id="{D611B994-9EF7-8FEE-FB3A-78A7B4448D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18" name="Picture 16">
                            <a:extLst>
                              <a:ext uri="{FF2B5EF4-FFF2-40B4-BE49-F238E27FC236}">
                                <a16:creationId xmlns:a16="http://schemas.microsoft.com/office/drawing/2014/main" id="{2E373822-6F1E-7A8E-5276-535A2D2B9A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6">
                            <a:extLst>
                              <a:ext uri="{FF2B5EF4-FFF2-40B4-BE49-F238E27FC236}">
                                <a16:creationId xmlns:a16="http://schemas.microsoft.com/office/drawing/2014/main" id="{A1D5AB2C-3FF2-8E83-4451-1866D19BC9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15" name="그룹 114">
                          <a:extLst>
                            <a:ext uri="{FF2B5EF4-FFF2-40B4-BE49-F238E27FC236}">
                              <a16:creationId xmlns:a16="http://schemas.microsoft.com/office/drawing/2014/main" id="{AF7F81CB-1BC0-BC42-9F7F-252B23ADC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16" name="Picture 16">
                            <a:extLst>
                              <a:ext uri="{FF2B5EF4-FFF2-40B4-BE49-F238E27FC236}">
                                <a16:creationId xmlns:a16="http://schemas.microsoft.com/office/drawing/2014/main" id="{32F5716A-547E-0901-5DF2-E4DCCC821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7" name="Picture 16">
                            <a:extLst>
                              <a:ext uri="{FF2B5EF4-FFF2-40B4-BE49-F238E27FC236}">
                                <a16:creationId xmlns:a16="http://schemas.microsoft.com/office/drawing/2014/main" id="{3F480539-D516-2B32-445A-34291866557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11" name="별: 꼭짓점 4개 10">
                      <a:extLst>
                        <a:ext uri="{FF2B5EF4-FFF2-40B4-BE49-F238E27FC236}">
                          <a16:creationId xmlns:a16="http://schemas.microsoft.com/office/drawing/2014/main" id="{806A4176-7599-A767-6326-465D6CD34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69012" y="5867950"/>
                      <a:ext cx="289186" cy="289186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446" name="그룹 1445">
                    <a:extLst>
                      <a:ext uri="{FF2B5EF4-FFF2-40B4-BE49-F238E27FC236}">
                        <a16:creationId xmlns:a16="http://schemas.microsoft.com/office/drawing/2014/main" id="{F4663A80-B9B7-6FF4-D61D-BF14606913F8}"/>
                      </a:ext>
                    </a:extLst>
                  </p:cNvPr>
                  <p:cNvGrpSpPr/>
                  <p:nvPr/>
                </p:nvGrpSpPr>
                <p:grpSpPr>
                  <a:xfrm>
                    <a:off x="9330533" y="5614339"/>
                    <a:ext cx="1247463" cy="1015023"/>
                    <a:chOff x="9211878" y="4221741"/>
                    <a:chExt cx="1247463" cy="1015023"/>
                  </a:xfrm>
                </p:grpSpPr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5A75A354-8C41-8B05-3123-1A38FC614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67347" y="4864840"/>
                      <a:ext cx="991994" cy="3719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0" rIns="0" b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323C6974-8317-FD4D-49F5-EE7DFD0F56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11878" y="4221741"/>
                      <a:ext cx="255469" cy="829061"/>
                      <a:chOff x="9369114" y="7174949"/>
                      <a:chExt cx="255469" cy="829061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12" name="타원 111">
                        <a:extLst>
                          <a:ext uri="{FF2B5EF4-FFF2-40B4-BE49-F238E27FC236}">
                            <a16:creationId xmlns:a16="http://schemas.microsoft.com/office/drawing/2014/main" id="{CEC506DD-393C-4130-DA59-B117E21DC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69114" y="717494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3" name="연결선: 꺾임 112">
                        <a:extLst>
                          <a:ext uri="{FF2B5EF4-FFF2-40B4-BE49-F238E27FC236}">
                            <a16:creationId xmlns:a16="http://schemas.microsoft.com/office/drawing/2014/main" id="{62F0CCDB-9F24-6EF7-429C-ADB425B35551}"/>
                          </a:ext>
                        </a:extLst>
                      </p:cNvPr>
                      <p:cNvCxnSpPr>
                        <a:cxnSpLocks/>
                        <a:stCxn id="112" idx="4"/>
                        <a:endCxn id="109" idx="1"/>
                      </p:cNvCxnSpPr>
                      <p:nvPr/>
                    </p:nvCxnSpPr>
                    <p:spPr>
                      <a:xfrm rot="16200000" flipH="1">
                        <a:off x="9136318" y="7515746"/>
                        <a:ext cx="757061" cy="21946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52" name="그룹 1451">
                    <a:extLst>
                      <a:ext uri="{FF2B5EF4-FFF2-40B4-BE49-F238E27FC236}">
                        <a16:creationId xmlns:a16="http://schemas.microsoft.com/office/drawing/2014/main" id="{92DC57EB-244B-9B94-7F70-82D32C288F1A}"/>
                      </a:ext>
                    </a:extLst>
                  </p:cNvPr>
                  <p:cNvGrpSpPr/>
                  <p:nvPr/>
                </p:nvGrpSpPr>
                <p:grpSpPr>
                  <a:xfrm>
                    <a:off x="9783324" y="4765464"/>
                    <a:ext cx="1954489" cy="492548"/>
                    <a:chOff x="1832365" y="2400275"/>
                    <a:chExt cx="1954489" cy="492548"/>
                  </a:xfrm>
                </p:grpSpPr>
                <p:sp>
                  <p:nvSpPr>
                    <p:cNvPr id="1453" name="TextBox 1452">
                      <a:extLst>
                        <a:ext uri="{FF2B5EF4-FFF2-40B4-BE49-F238E27FC236}">
                          <a16:creationId xmlns:a16="http://schemas.microsoft.com/office/drawing/2014/main" id="{8C904713-580A-82DC-EBF6-A3B6292DC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19484" y="2400275"/>
                      <a:ext cx="1467370" cy="492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밝게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454" name="그룹 1453">
                      <a:extLst>
                        <a:ext uri="{FF2B5EF4-FFF2-40B4-BE49-F238E27FC236}">
                          <a16:creationId xmlns:a16="http://schemas.microsoft.com/office/drawing/2014/main" id="{5B5B53F0-7686-032B-5D9E-DF328C746A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646551"/>
                      <a:ext cx="487119" cy="178747"/>
                      <a:chOff x="2418506" y="5365082"/>
                      <a:chExt cx="487119" cy="178747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455" name="타원 1454">
                        <a:extLst>
                          <a:ext uri="{FF2B5EF4-FFF2-40B4-BE49-F238E27FC236}">
                            <a16:creationId xmlns:a16="http://schemas.microsoft.com/office/drawing/2014/main" id="{BE87AD36-12B0-19FA-52CC-2217EF5F6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456" name="연결선: 꺾임 1455">
                        <a:extLst>
                          <a:ext uri="{FF2B5EF4-FFF2-40B4-BE49-F238E27FC236}">
                            <a16:creationId xmlns:a16="http://schemas.microsoft.com/office/drawing/2014/main" id="{E464DD5A-2682-7AD1-0939-E9409132A1A7}"/>
                          </a:ext>
                        </a:extLst>
                      </p:cNvPr>
                      <p:cNvCxnSpPr>
                        <a:cxnSpLocks/>
                        <a:stCxn id="1455" idx="0"/>
                        <a:endCxn id="1453" idx="1"/>
                      </p:cNvCxnSpPr>
                      <p:nvPr/>
                    </p:nvCxnSpPr>
                    <p:spPr>
                      <a:xfrm rot="5400000" flipH="1" flipV="1">
                        <a:off x="2626691" y="5192897"/>
                        <a:ext cx="106750" cy="45111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4B6D86B-990E-653E-75D5-25E3B1EC15AC}"/>
                </a:ext>
              </a:extLst>
            </p:cNvPr>
            <p:cNvGrpSpPr/>
            <p:nvPr/>
          </p:nvGrpSpPr>
          <p:grpSpPr>
            <a:xfrm>
              <a:off x="5055473" y="4412830"/>
              <a:ext cx="2664191" cy="2014119"/>
              <a:chOff x="5321910" y="4418753"/>
              <a:chExt cx="2664191" cy="201411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E4B1CE-CD5A-EF42-0CB8-C0DF64154B62}"/>
                  </a:ext>
                </a:extLst>
              </p:cNvPr>
              <p:cNvSpPr txBox="1"/>
              <p:nvPr/>
            </p:nvSpPr>
            <p:spPr>
              <a:xfrm>
                <a:off x="5321910" y="4418753"/>
                <a:ext cx="2664191" cy="37702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외곽 부분이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여러 겹의 고리로 분리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되어 한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바퀴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회전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>
                  <a:spcAft>
                    <a:spcPts val="300"/>
                  </a:spcAft>
                </a:pP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배경이 점차 밝아지며 </a:t>
                </a:r>
                <a:r>
                  <a:rPr lang="ko-KR" altLang="en-US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내부의 나침반이 흐릿해 집니다</a:t>
                </a:r>
                <a:r>
                  <a:rPr lang="en-US" altLang="ko-KR" sz="800" dirty="0">
                    <a:solidFill>
                      <a:srgbClr val="F7D4FC"/>
                    </a:solidFill>
                    <a:effectLst>
                      <a:glow rad="88900">
                        <a:schemeClr val="accent5">
                          <a:lumMod val="5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1E24B2C-4805-DD64-101F-C16C70D6AA78}"/>
                  </a:ext>
                </a:extLst>
              </p:cNvPr>
              <p:cNvGrpSpPr/>
              <p:nvPr/>
            </p:nvGrpSpPr>
            <p:grpSpPr>
              <a:xfrm>
                <a:off x="5329497" y="5013180"/>
                <a:ext cx="2649018" cy="1419692"/>
                <a:chOff x="5129941" y="4899660"/>
                <a:chExt cx="3178204" cy="170330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F5B36C7-8AD8-FF24-B19C-D4B510C3732C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412473"/>
                  <a:chOff x="5129941" y="5190487"/>
                  <a:chExt cx="1179244" cy="1412473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7952BB-2753-C2FB-9D9A-7D18A3921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448" y="6418330"/>
                    <a:ext cx="946229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테두리 분리 후 회전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471" name="그룹 1470">
                    <a:extLst>
                      <a:ext uri="{FF2B5EF4-FFF2-40B4-BE49-F238E27FC236}">
                        <a16:creationId xmlns:a16="http://schemas.microsoft.com/office/drawing/2014/main" id="{66AEE5A2-CE1E-FBE5-B3C2-9AF106E09C71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179241"/>
                    <a:chOff x="5122407" y="2272280"/>
                    <a:chExt cx="1179244" cy="1179241"/>
                  </a:xfrm>
                </p:grpSpPr>
                <p:grpSp>
                  <p:nvGrpSpPr>
                    <p:cNvPr id="1470" name="그룹 1469">
                      <a:extLst>
                        <a:ext uri="{FF2B5EF4-FFF2-40B4-BE49-F238E27FC236}">
                          <a16:creationId xmlns:a16="http://schemas.microsoft.com/office/drawing/2014/main" id="{4A1D6155-5E70-D5C4-BA7B-F17CBCBB43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44" cy="1179241"/>
                      <a:chOff x="5122407" y="2272280"/>
                      <a:chExt cx="1179244" cy="1179241"/>
                    </a:xfrm>
                  </p:grpSpPr>
                  <p:cxnSp>
                    <p:nvCxnSpPr>
                      <p:cNvPr id="88" name="직선 연결선 87">
                        <a:extLst>
                          <a:ext uri="{FF2B5EF4-FFF2-40B4-BE49-F238E27FC236}">
                            <a16:creationId xmlns:a16="http://schemas.microsoft.com/office/drawing/2014/main" id="{4E2EB004-0170-0990-98D1-C81774B96243}"/>
                          </a:ext>
                        </a:extLst>
                      </p:cNvPr>
                      <p:cNvCxnSpPr>
                        <a:cxnSpLocks/>
                        <a:stCxn id="92" idx="1"/>
                        <a:endCxn id="92" idx="5"/>
                      </p:cNvCxnSpPr>
                      <p:nvPr/>
                    </p:nvCxnSpPr>
                    <p:spPr>
                      <a:xfrm>
                        <a:off x="5295109" y="2444976"/>
                        <a:ext cx="833846" cy="833849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직선 연결선 88">
                        <a:extLst>
                          <a:ext uri="{FF2B5EF4-FFF2-40B4-BE49-F238E27FC236}">
                            <a16:creationId xmlns:a16="http://schemas.microsoft.com/office/drawing/2014/main" id="{E7A3F79A-B516-FDB1-62AB-790CFF17AE2A}"/>
                          </a:ext>
                        </a:extLst>
                      </p:cNvPr>
                      <p:cNvCxnSpPr>
                        <a:cxnSpLocks/>
                        <a:stCxn id="92" idx="0"/>
                        <a:endCxn id="92" idx="4"/>
                      </p:cNvCxnSpPr>
                      <p:nvPr/>
                    </p:nvCxnSpPr>
                    <p:spPr>
                      <a:xfrm>
                        <a:off x="5712033" y="2272280"/>
                        <a:ext cx="0" cy="1179241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직선 연결선 89">
                        <a:extLst>
                          <a:ext uri="{FF2B5EF4-FFF2-40B4-BE49-F238E27FC236}">
                            <a16:creationId xmlns:a16="http://schemas.microsoft.com/office/drawing/2014/main" id="{89962153-9C40-F1AC-AD96-38AC86D38DDD}"/>
                          </a:ext>
                        </a:extLst>
                      </p:cNvPr>
                      <p:cNvCxnSpPr>
                        <a:cxnSpLocks/>
                        <a:stCxn id="92" idx="2"/>
                        <a:endCxn id="92" idx="6"/>
                      </p:cNvCxnSpPr>
                      <p:nvPr/>
                    </p:nvCxnSpPr>
                    <p:spPr>
                      <a:xfrm>
                        <a:off x="5122413" y="2861901"/>
                        <a:ext cx="1179238" cy="0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1" name="그룹 90">
                        <a:extLst>
                          <a:ext uri="{FF2B5EF4-FFF2-40B4-BE49-F238E27FC236}">
                            <a16:creationId xmlns:a16="http://schemas.microsoft.com/office/drawing/2014/main" id="{928CB59B-9188-8D6A-80F2-58F687F52B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38" cy="1179241"/>
                        <a:chOff x="7282859" y="1893407"/>
                        <a:chExt cx="623099" cy="623100"/>
                      </a:xfrm>
                    </p:grpSpPr>
                    <p:sp>
                      <p:nvSpPr>
                        <p:cNvPr id="92" name="타원 91">
                          <a:extLst>
                            <a:ext uri="{FF2B5EF4-FFF2-40B4-BE49-F238E27FC236}">
                              <a16:creationId xmlns:a16="http://schemas.microsoft.com/office/drawing/2014/main" id="{5C13A441-645E-C670-BC7D-8A0CE63F5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2859" y="1893407"/>
                          <a:ext cx="623099" cy="623100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rgbClr val="DBCA92"/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93" name="타원 92">
                          <a:extLst>
                            <a:ext uri="{FF2B5EF4-FFF2-40B4-BE49-F238E27FC236}">
                              <a16:creationId xmlns:a16="http://schemas.microsoft.com/office/drawing/2014/main" id="{D244039E-066F-A3CF-1607-1A79E612BB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65563" y="1976109"/>
                          <a:ext cx="457696" cy="457697"/>
                        </a:xfrm>
                        <a:prstGeom prst="ellipse">
                          <a:avLst/>
                        </a:prstGeom>
                        <a:blipFill>
                          <a:blip r:embed="rId13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4">
                                    <a14:imgEffect>
                                      <a14:brightnessContrast bright="-2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a:blipFill>
                        <a:ln w="28575">
                          <a:noFill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pic>
                  <p:nvPicPr>
                    <p:cNvPr id="1469" name="그림 1468" descr="별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983024D7-C7B8-480C-C3FD-287D2CBD9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alphaModFix amt="68000"/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brightnessContrast brigh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463" t="15646" r="12026" b="14640"/>
                    <a:stretch/>
                  </p:blipFill>
                  <p:spPr>
                    <a:xfrm>
                      <a:off x="5172592" y="2317622"/>
                      <a:ext cx="1095754" cy="10989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원호 86">
                      <a:extLst>
                        <a:ext uri="{FF2B5EF4-FFF2-40B4-BE49-F238E27FC236}">
                          <a16:creationId xmlns:a16="http://schemas.microsoft.com/office/drawing/2014/main" id="{2B351C45-4488-FB2D-1B1C-33CDD7D78A80}"/>
                        </a:ext>
                      </a:extLst>
                    </p:cNvPr>
                    <p:cNvSpPr/>
                    <p:nvPr/>
                  </p:nvSpPr>
                  <p:spPr>
                    <a:xfrm rot="2224982">
                      <a:off x="5318341" y="2393940"/>
                      <a:ext cx="941765" cy="805620"/>
                    </a:xfrm>
                    <a:prstGeom prst="arc">
                      <a:avLst>
                        <a:gd name="adj1" fmla="val 1279510"/>
                        <a:gd name="adj2" fmla="val 10689937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원호 83">
                      <a:extLst>
                        <a:ext uri="{FF2B5EF4-FFF2-40B4-BE49-F238E27FC236}">
                          <a16:creationId xmlns:a16="http://schemas.microsoft.com/office/drawing/2014/main" id="{2F421503-AA10-82B5-84DC-29060CF848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140013" y="2434564"/>
                      <a:ext cx="989883" cy="866203"/>
                    </a:xfrm>
                    <a:prstGeom prst="arc">
                      <a:avLst>
                        <a:gd name="adj1" fmla="val 6641"/>
                        <a:gd name="adj2" fmla="val 10753994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38100">
                        <a:schemeClr val="tx1"/>
                      </a:glow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원호 84">
                      <a:extLst>
                        <a:ext uri="{FF2B5EF4-FFF2-40B4-BE49-F238E27FC236}">
                          <a16:creationId xmlns:a16="http://schemas.microsoft.com/office/drawing/2014/main" id="{756D9115-954C-65C1-F38C-0EDA16B25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0697" y="2372725"/>
                      <a:ext cx="1078552" cy="866204"/>
                    </a:xfrm>
                    <a:prstGeom prst="arc">
                      <a:avLst>
                        <a:gd name="adj1" fmla="val 21471415"/>
                        <a:gd name="adj2" fmla="val 10984499"/>
                      </a:avLst>
                    </a:prstGeom>
                    <a:ln w="38100">
                      <a:solidFill>
                        <a:srgbClr val="DBCA92"/>
                      </a:solidFill>
                    </a:ln>
                    <a:effectLst>
                      <a:glow rad="254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3000000" lon="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D066C25-A28D-69AE-936E-62E20D74E618}"/>
                    </a:ext>
                  </a:extLst>
                </p:cNvPr>
                <p:cNvGrpSpPr/>
                <p:nvPr/>
              </p:nvGrpSpPr>
              <p:grpSpPr>
                <a:xfrm>
                  <a:off x="6741875" y="4899660"/>
                  <a:ext cx="1566270" cy="1703300"/>
                  <a:chOff x="6733368" y="4899660"/>
                  <a:chExt cx="1566270" cy="17033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F543FC86-F383-10F8-9731-41F912E8719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6068" y="6418330"/>
                    <a:ext cx="1280871" cy="18463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–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탈 것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조율의 </a:t>
                    </a:r>
                    <a:r>
                      <a:rPr lang="ko-KR" altLang="en-US" sz="7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울림쇠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]</a:t>
                    </a:r>
                  </a:p>
                </p:txBody>
              </p:sp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A4BDB502-9E53-7019-0B7D-3780FAD073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14" t="17828" r="4997" b="19789"/>
                  <a:stretch/>
                </p:blipFill>
                <p:spPr bwMode="auto">
                  <a:xfrm>
                    <a:off x="6733368" y="4899660"/>
                    <a:ext cx="1566270" cy="1498643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0AD102-2A3A-D309-243D-156B6C30893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AB8DDC-9F2D-637A-6912-699BA3F7D517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6C1EE-5E87-93BC-7CFA-F56BC3F3FDF5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E5608F-F961-4383-E564-8DE009A6BDB8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163639" y="541285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7532160" y="1191341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5330C-4D84-CF21-278F-73656542CF6E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F646CE-BF18-CD2A-D97E-15F9E02EB731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D33EE-13CB-3392-EEF7-B89D949B51D8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EAD74-7E01-205B-970F-DD852436699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3A358-F5F0-40A2-F80A-A33BEBD078D0}"/>
              </a:ext>
            </a:extLst>
          </p:cNvPr>
          <p:cNvSpPr>
            <a:spLocks/>
          </p:cNvSpPr>
          <p:nvPr/>
        </p:nvSpPr>
        <p:spPr>
          <a:xfrm>
            <a:off x="929639" y="149958"/>
            <a:ext cx="11262361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5128C-E93D-50EA-C4DD-8AA6F90A472F}"/>
              </a:ext>
            </a:extLst>
          </p:cNvPr>
          <p:cNvSpPr txBox="1"/>
          <p:nvPr/>
        </p:nvSpPr>
        <p:spPr>
          <a:xfrm>
            <a:off x="1163639" y="192186"/>
            <a:ext cx="976229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163639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581543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3C1564-E56C-F5F3-AFF3-7B79D3592DE6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CE986-2A59-83E5-393B-921ED03C907F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4F6052-0D98-2E17-90C0-2D19BA48CAD7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430665-9809-67CD-1432-558FE151A8B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091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BB75-7ECD-D628-60BC-8F37E751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A42E4-A211-2D8F-CF7A-D91DD6FC16C6}"/>
              </a:ext>
            </a:extLst>
          </p:cNvPr>
          <p:cNvSpPr>
            <a:spLocks/>
          </p:cNvSpPr>
          <p:nvPr/>
        </p:nvSpPr>
        <p:spPr>
          <a:xfrm>
            <a:off x="949125" y="149958"/>
            <a:ext cx="11242876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63627-0FD4-3D51-7441-F61CF2BD4A7D}"/>
              </a:ext>
            </a:extLst>
          </p:cNvPr>
          <p:cNvSpPr txBox="1"/>
          <p:nvPr/>
        </p:nvSpPr>
        <p:spPr>
          <a:xfrm>
            <a:off x="1163639" y="192186"/>
            <a:ext cx="168475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패시브 효과 구성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9232ABE-C405-DDAF-416B-2458BF6A18C6}"/>
              </a:ext>
            </a:extLst>
          </p:cNvPr>
          <p:cNvGrpSpPr/>
          <p:nvPr/>
        </p:nvGrpSpPr>
        <p:grpSpPr>
          <a:xfrm>
            <a:off x="1163639" y="493926"/>
            <a:ext cx="11028361" cy="347997"/>
            <a:chOff x="1426539" y="493926"/>
            <a:chExt cx="110283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4A8FA2C-8329-4046-6F1E-4B4DD5E3F8D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8B816A97-87CE-BC4F-231F-1D344C864AE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E7292752-2586-181A-AA22-871709242B3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7759982-DA64-96DA-784C-9FB4DF4353F9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9D96BC-5DB6-9636-200A-097B7F863E10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56EB52F-D3DE-BB44-2EDC-3C825B3678B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77952" cy="161583"/>
                <a:chOff x="1700548" y="661219"/>
                <a:chExt cx="597795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7BCA8DF-6FCC-EF6B-FAB6-D94DD65FC533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5977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 패시브 효과들은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/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제공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있는 효과들로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2AA3310-E672-A926-A9E4-4DCF6B3AB70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9D2E081-1FD5-AB42-8DED-5C10EF547B50}"/>
              </a:ext>
            </a:extLst>
          </p:cNvPr>
          <p:cNvSpPr txBox="1"/>
          <p:nvPr/>
        </p:nvSpPr>
        <p:spPr>
          <a:xfrm>
            <a:off x="1163639" y="1034283"/>
            <a:ext cx="516166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타입의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BC3409-EB33-D708-F089-B17715A65DA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C71C44-855D-E80A-5318-502D91330A96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1BAF6C-3057-00A1-DE8B-F1A1144D29A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18239F-30F3-E34F-3557-F94B7F23C1F8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099EC0-8931-EA65-2B7C-25C09CF9DA20}"/>
              </a:ext>
            </a:extLst>
          </p:cNvPr>
          <p:cNvGrpSpPr/>
          <p:nvPr/>
        </p:nvGrpSpPr>
        <p:grpSpPr>
          <a:xfrm>
            <a:off x="1163639" y="1454223"/>
            <a:ext cx="4647066" cy="5251921"/>
            <a:chOff x="1163639" y="1454223"/>
            <a:chExt cx="4647066" cy="52519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71555F6-1E0F-02DD-1C1E-6221BCC313B8}"/>
                </a:ext>
              </a:extLst>
            </p:cNvPr>
            <p:cNvGrpSpPr/>
            <p:nvPr/>
          </p:nvGrpSpPr>
          <p:grpSpPr>
            <a:xfrm>
              <a:off x="1163639" y="1454223"/>
              <a:ext cx="4647066" cy="5251921"/>
              <a:chOff x="1163639" y="1454223"/>
              <a:chExt cx="4647066" cy="5251921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DA0ED3FC-A9D3-91C2-354A-1F19319B80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686146"/>
                <a:ext cx="4647066" cy="5019998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24FDEE6C-33D2-198C-94A4-778849EECD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686146"/>
                <a:ext cx="4647064" cy="388800"/>
                <a:chOff x="1439025" y="1395560"/>
                <a:chExt cx="4647064" cy="388800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A20D3183-4CA9-9320-40DC-3EBBA96AD9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4706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838A670E-1FDA-3BA2-6F0D-A9B77671BC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91426" y="1474544"/>
                  <a:ext cx="33422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스킬과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아이덴티티를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따라 다르게 운용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A5E19232-87BF-C3D6-29F7-ABB04C682F0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63639" y="145422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CC6F174-DCE8-4317-2A29-1455E7DC2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점성술로 우주의 원리를 이해하는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별의 인도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3" action="ppaction://hlinksldjump" tooltip="'별의 인도'와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5F392C33-DDCA-B392-42F0-BD25586E09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별의 인도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FC07A344-D389-6B6B-F1DB-B703824010DA}"/>
                </a:ext>
              </a:extLst>
            </p:cNvPr>
            <p:cNvGrpSpPr/>
            <p:nvPr/>
          </p:nvGrpSpPr>
          <p:grpSpPr>
            <a:xfrm>
              <a:off x="1303372" y="2198438"/>
              <a:ext cx="4367600" cy="4319855"/>
              <a:chOff x="1322809" y="2198438"/>
              <a:chExt cx="4367600" cy="431985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32F5303-9BF7-CEEA-4E8D-3688EBC8692F}"/>
                  </a:ext>
                </a:extLst>
              </p:cNvPr>
              <p:cNvGrpSpPr/>
              <p:nvPr/>
            </p:nvGrpSpPr>
            <p:grpSpPr>
              <a:xfrm>
                <a:off x="1796490" y="5035674"/>
                <a:ext cx="3420238" cy="1482619"/>
                <a:chOff x="1707234" y="3920935"/>
                <a:chExt cx="3420238" cy="148261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FA0316E6-3795-F75D-E51C-4E2576A8DA03}"/>
                    </a:ext>
                  </a:extLst>
                </p:cNvPr>
                <p:cNvGrpSpPr/>
                <p:nvPr/>
              </p:nvGrpSpPr>
              <p:grpSpPr>
                <a:xfrm>
                  <a:off x="1707234" y="3965768"/>
                  <a:ext cx="1292565" cy="1437786"/>
                  <a:chOff x="1809688" y="5186055"/>
                  <a:chExt cx="1292565" cy="143778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8AE027B-DC4B-E92B-A489-489860CA0799}"/>
                      </a:ext>
                    </a:extLst>
                  </p:cNvPr>
                  <p:cNvSpPr txBox="1"/>
                  <p:nvPr/>
                </p:nvSpPr>
                <p:spPr>
                  <a:xfrm>
                    <a:off x="2072973" y="6423786"/>
                    <a:ext cx="766236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8192F9E6-9D3C-FAA2-BFB0-5FA5EAA10A29}"/>
                      </a:ext>
                    </a:extLst>
                  </p:cNvPr>
                  <p:cNvGrpSpPr/>
                  <p:nvPr/>
                </p:nvGrpSpPr>
                <p:grpSpPr>
                  <a:xfrm>
                    <a:off x="1809688" y="5186055"/>
                    <a:ext cx="1292565" cy="1236490"/>
                    <a:chOff x="4544656" y="4728148"/>
                    <a:chExt cx="1291412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69BEE6BD-9645-DFC6-864F-D5E18A103E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022BA0FA-D202-BFEE-4FBF-F3C130459F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8F400362-9769-0ABF-E9B9-AA4FA8178E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971D37A8-CB43-A484-076E-BB9BC66512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987CB5A-D876-DEDB-1EA0-2150A20407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CF3B0D40-9402-E9A8-048C-413AA720C3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9147" y="4728148"/>
                      <a:ext cx="526921" cy="1235386"/>
                      <a:chOff x="5309147" y="4728148"/>
                      <a:chExt cx="526921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33A7DD26-5E26-A912-F3A8-8D596B7AED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51" y="4728148"/>
                        <a:ext cx="526917" cy="370707"/>
                        <a:chOff x="5309151" y="4728148"/>
                        <a:chExt cx="526917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C3D222B9-50DE-064C-5EAB-18EE4C2B1C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6E33AFBB-2D48-B1AF-6648-5C5A628845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5836B40D-DC2A-9C11-4ED0-172EA83190A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8873ECEE-24FC-D170-88D6-091424033C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9151" y="4859688"/>
                          <a:ext cx="526917" cy="1076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152C36B7-0731-E5B7-1020-AB9F07BC80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9" y="5160487"/>
                        <a:ext cx="526918" cy="370707"/>
                        <a:chOff x="3158987" y="4291769"/>
                        <a:chExt cx="614039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E9C76C57-295D-C714-672D-0E4AA4702E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E8B36222-8DC9-54A9-6CCD-E626C40E73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C03F73D-B06F-40F7-C306-053800D650B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EF0AE9E1-3852-80DE-219E-A5618FEC7D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987" y="4445060"/>
                          <a:ext cx="614039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2D120064-E3D7-FC80-F57A-0ED483283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9147" y="5592827"/>
                        <a:ext cx="526918" cy="370707"/>
                        <a:chOff x="3342267" y="4837324"/>
                        <a:chExt cx="614040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64FD34FB-4C43-BE12-FB94-C0E9A6701E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28411E0D-6C07-39F8-9C92-CEF3E3EF8A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none"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011E981-2410-C3C1-E1D0-6A7EFC6D281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grayscl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7E5CE881-880F-300C-16F3-A626B431BE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2267" y="4990615"/>
                          <a:ext cx="614040" cy="1254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F1CB6CFB-353F-6F92-0070-2330C0FEC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DA18EE94-4CE2-5DD9-FE2A-46CC1F3165C4}"/>
                    </a:ext>
                  </a:extLst>
                </p:cNvPr>
                <p:cNvGrpSpPr/>
                <p:nvPr/>
              </p:nvGrpSpPr>
              <p:grpSpPr>
                <a:xfrm>
                  <a:off x="3821627" y="3920935"/>
                  <a:ext cx="1305845" cy="1482619"/>
                  <a:chOff x="3796530" y="5141222"/>
                  <a:chExt cx="1305845" cy="1482619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BEC19CA-94EC-4F68-286B-2BCAF0EE215A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118" y="6423786"/>
                    <a:ext cx="78867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 변화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E4BC0E51-7E71-2242-308E-7CE7A42783B6}"/>
                      </a:ext>
                    </a:extLst>
                  </p:cNvPr>
                  <p:cNvGrpSpPr/>
                  <p:nvPr/>
                </p:nvGrpSpPr>
                <p:grpSpPr>
                  <a:xfrm>
                    <a:off x="3796530" y="5141222"/>
                    <a:ext cx="1305845" cy="1281323"/>
                    <a:chOff x="3022520" y="4363328"/>
                    <a:chExt cx="1166117" cy="1144217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4BFD9003-9915-13BD-AF56-9619EC1E6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20" y="4363328"/>
                      <a:ext cx="1166117" cy="1144217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56D0B8CA-8D18-87F4-C282-36D868B3EF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A1165CD-B091-F8C1-0793-CD8B7757B5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A92BA-81C3-6F64-7636-ADD708F92D2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56BC2BD5-C1C7-A00E-75A3-962368DFCA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non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6C02FD5C-197A-3801-7F54-63CB5AACE49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6B8FE90D-B2B1-0F24-AA1E-D99B8C74F4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C855CE05-64A0-C31E-9F66-598BE23745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A4F833CF-9431-DED4-B812-A5413BA5E4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EEDC6534-80AD-021C-CCC0-955E59C82A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D6992873-CC1E-0FE3-F5AA-207276FE65D5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5A9EF588-EB9D-3D5F-A297-EBE921667E36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E3A12578-8A73-B67A-47C7-79797DE4F1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6D36BC8E-B3F5-64ED-8A2F-51ED389E7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87571E90-956B-FF3D-73F0-396CD6D568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2C68C860-835B-B201-5167-CDF70E2D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16FE77E-8436-DE4C-18C7-6355C95F084E}"/>
                  </a:ext>
                </a:extLst>
              </p:cNvPr>
              <p:cNvGrpSpPr/>
              <p:nvPr/>
            </p:nvGrpSpPr>
            <p:grpSpPr>
              <a:xfrm>
                <a:off x="1322809" y="2198438"/>
                <a:ext cx="4367600" cy="2462250"/>
                <a:chOff x="1322809" y="2198438"/>
                <a:chExt cx="4367600" cy="2462250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716727F6-37EE-32B7-D2E3-16F3C247A0D3}"/>
                    </a:ext>
                  </a:extLst>
                </p:cNvPr>
                <p:cNvGrpSpPr/>
                <p:nvPr/>
              </p:nvGrpSpPr>
              <p:grpSpPr>
                <a:xfrm>
                  <a:off x="1322809" y="2198438"/>
                  <a:ext cx="4093085" cy="805349"/>
                  <a:chOff x="1437648" y="3879625"/>
                  <a:chExt cx="4093085" cy="805349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C74647E-22CC-9640-D0FB-2E706A2B92D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4093085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보다 적극적으로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특화</a:t>
                    </a:r>
                    <a:r>
                      <a:rPr lang="en-US" altLang="ko-KR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스킬 조합에 따라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모드를 다양하게 운용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상황에서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순간적인 판단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 판단 능력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D0CB429-25E9-A2F4-F916-10316BEFCC60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337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8D3C089-5BAC-615C-4888-1892E6122F7E}"/>
                    </a:ext>
                  </a:extLst>
                </p:cNvPr>
                <p:cNvGrpSpPr/>
                <p:nvPr/>
              </p:nvGrpSpPr>
              <p:grpSpPr>
                <a:xfrm>
                  <a:off x="1322809" y="3169215"/>
                  <a:ext cx="4367600" cy="1491473"/>
                  <a:chOff x="1322809" y="3341935"/>
                  <a:chExt cx="4367600" cy="1491473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3071E29-6034-056C-6F66-FFC7DDF9C299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573509"/>
                    <a:ext cx="3788023" cy="3343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:r>
                      <a:rPr lang="ko-KR" altLang="en-US" dirty="0"/>
                      <a:t>클러스터 스킬이 </a:t>
                    </a:r>
                    <a:r>
                      <a:rPr lang="en-US" altLang="ko-KR" dirty="0"/>
                      <a:t>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도전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불굴</a:t>
                    </a:r>
                    <a:r>
                      <a:rPr lang="en-US" altLang="ko-KR" dirty="0"/>
                      <a:t>’ / ‘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: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적응</a:t>
                    </a:r>
                    <a:r>
                      <a:rPr lang="en-US" altLang="ko-KR" dirty="0"/>
                      <a:t>’</a:t>
                    </a:r>
                    <a:r>
                      <a:rPr lang="ko-KR" altLang="en-US" dirty="0"/>
                      <a:t> 세가지로 분리되며</a:t>
                    </a:r>
                    <a:r>
                      <a:rPr lang="en-US" altLang="ko-KR" dirty="0"/>
                      <a:t>,</a:t>
                    </a:r>
                    <a:br>
                      <a:rPr lang="en-US" altLang="ko-KR" dirty="0"/>
                    </a:b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기록한 양상에 따라 다른 클러스터 스킬이 활성화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DF0596B-CDA7-1152-DB94-0343987B525C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3981642"/>
                    <a:ext cx="1750605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별자리 스킬만 기록</a:t>
                    </a:r>
                    <a:r>
                      <a:rPr lang="ko-KR" altLang="en-US" dirty="0"/>
                      <a:t>할 수 있게 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BD591E6-ED17-A062-48C1-00EB86D32646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325652"/>
                    <a:ext cx="3835569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/>
                      <a:t>기록 슬롯이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메인 슬롯</a:t>
                    </a:r>
                    <a:r>
                      <a:rPr lang="ko-KR" altLang="en-US" dirty="0"/>
                      <a:t>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서브 슬롯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1,2</a:t>
                    </a:r>
                    <a:r>
                      <a:rPr lang="ko-KR" altLang="en-US" dirty="0"/>
                      <a:t>로 변화하며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 별 기록 효과가 하나로 합쳐집니다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.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3DA81FA-BFD5-C42D-B75A-6A9F9FA9D89D}"/>
                      </a:ext>
                    </a:extLst>
                  </p:cNvPr>
                  <p:cNvSpPr txBox="1"/>
                  <p:nvPr/>
                </p:nvSpPr>
                <p:spPr>
                  <a:xfrm>
                    <a:off x="1442325" y="4659405"/>
                    <a:ext cx="4248084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 사용 시 기록 모드가 종료</a:t>
                    </a:r>
                    <a:r>
                      <a:rPr lang="ko-KR" altLang="en-US" dirty="0"/>
                      <a:t>되며 기록된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양상의 조합</a:t>
                    </a:r>
                    <a:r>
                      <a:rPr lang="ko-KR" altLang="en-US" dirty="0"/>
                      <a:t>에 따라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클러스터 스킬이 강화</a:t>
                    </a:r>
                    <a:r>
                      <a:rPr lang="ko-KR" altLang="en-US" dirty="0"/>
                      <a:t>됩니다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8CFDEE43-701D-DFA9-F0E8-EA51FE899EE5}"/>
                      </a:ext>
                    </a:extLst>
                  </p:cNvPr>
                  <p:cNvCxnSpPr>
                    <a:cxnSpLocks/>
                    <a:stCxn id="17" idx="2"/>
                    <a:endCxn id="26" idx="0"/>
                  </p:cNvCxnSpPr>
                  <p:nvPr/>
                </p:nvCxnSpPr>
                <p:spPr>
                  <a:xfrm>
                    <a:off x="1530764" y="3828925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609F955E-F6A6-B041-C4E6-25E9FF392ECF}"/>
                      </a:ext>
                    </a:extLst>
                  </p:cNvPr>
                  <p:cNvCxnSpPr>
                    <a:cxnSpLocks/>
                    <a:stCxn id="26" idx="2"/>
                    <a:endCxn id="58" idx="0"/>
                  </p:cNvCxnSpPr>
                  <p:nvPr/>
                </p:nvCxnSpPr>
                <p:spPr>
                  <a:xfrm>
                    <a:off x="1530764" y="4152519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DE1A7ED4-21D1-E201-BF58-2059CF001F46}"/>
                      </a:ext>
                    </a:extLst>
                  </p:cNvPr>
                  <p:cNvCxnSpPr>
                    <a:cxnSpLocks/>
                    <a:stCxn id="58" idx="2"/>
                    <a:endCxn id="62" idx="0"/>
                  </p:cNvCxnSpPr>
                  <p:nvPr/>
                </p:nvCxnSpPr>
                <p:spPr>
                  <a:xfrm>
                    <a:off x="1530764" y="4496433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다이아몬드 61">
                    <a:extLst>
                      <a:ext uri="{FF2B5EF4-FFF2-40B4-BE49-F238E27FC236}">
                        <a16:creationId xmlns:a16="http://schemas.microsoft.com/office/drawing/2014/main" id="{3D1328DF-6620-D748-78F8-5210DF2F3776}"/>
                      </a:ext>
                    </a:extLst>
                  </p:cNvPr>
                  <p:cNvSpPr/>
                  <p:nvPr/>
                </p:nvSpPr>
                <p:spPr>
                  <a:xfrm>
                    <a:off x="1442325" y="4653309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7" name="다이아몬드 16">
                    <a:extLst>
                      <a:ext uri="{FF2B5EF4-FFF2-40B4-BE49-F238E27FC236}">
                        <a16:creationId xmlns:a16="http://schemas.microsoft.com/office/drawing/2014/main" id="{68C91E26-D2DD-0AA3-C6D3-1E39E1C58320}"/>
                      </a:ext>
                    </a:extLst>
                  </p:cNvPr>
                  <p:cNvSpPr/>
                  <p:nvPr/>
                </p:nvSpPr>
                <p:spPr>
                  <a:xfrm>
                    <a:off x="1442325" y="36520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26" name="다이아몬드 25">
                    <a:extLst>
                      <a:ext uri="{FF2B5EF4-FFF2-40B4-BE49-F238E27FC236}">
                        <a16:creationId xmlns:a16="http://schemas.microsoft.com/office/drawing/2014/main" id="{65D9D335-EEB4-20AA-91F9-C09A02F01B5C}"/>
                      </a:ext>
                    </a:extLst>
                  </p:cNvPr>
                  <p:cNvSpPr/>
                  <p:nvPr/>
                </p:nvSpPr>
                <p:spPr>
                  <a:xfrm>
                    <a:off x="1442325" y="3975642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F028D60E-4A32-B246-7B17-ED64730D0240}"/>
                      </a:ext>
                    </a:extLst>
                  </p:cNvPr>
                  <p:cNvSpPr/>
                  <p:nvPr/>
                </p:nvSpPr>
                <p:spPr>
                  <a:xfrm>
                    <a:off x="1442325" y="4319556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236B3E6E-D3DE-295E-552F-6F4847FD847A}"/>
                      </a:ext>
                    </a:extLst>
                  </p:cNvPr>
                  <p:cNvSpPr txBox="1"/>
                  <p:nvPr/>
                </p:nvSpPr>
                <p:spPr>
                  <a:xfrm>
                    <a:off x="1322809" y="3341935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별의 인도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1D89CF39-44D9-716F-4D36-89B772078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2809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179074-A1B7-C8D7-89BF-2039FBD50A72}"/>
              </a:ext>
            </a:extLst>
          </p:cNvPr>
          <p:cNvGrpSpPr/>
          <p:nvPr/>
        </p:nvGrpSpPr>
        <p:grpSpPr>
          <a:xfrm>
            <a:off x="6566170" y="1454223"/>
            <a:ext cx="4658220" cy="5190416"/>
            <a:chOff x="6566170" y="1454223"/>
            <a:chExt cx="4658220" cy="519041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5C0E70-E9C3-5D13-674E-E0ADAF17F933}"/>
                </a:ext>
              </a:extLst>
            </p:cNvPr>
            <p:cNvGrpSpPr/>
            <p:nvPr/>
          </p:nvGrpSpPr>
          <p:grpSpPr>
            <a:xfrm>
              <a:off x="6566170" y="1454223"/>
              <a:ext cx="4658220" cy="5190416"/>
              <a:chOff x="6566170" y="1454223"/>
              <a:chExt cx="4658220" cy="519041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0D1C090-BCC2-737E-239B-43F3D40455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66170" y="1685600"/>
                <a:ext cx="4647066" cy="4959039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00D6AA9-F558-8ADD-09A4-95FCCA2E462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66170" y="1685600"/>
                <a:ext cx="4658220" cy="388800"/>
                <a:chOff x="1439025" y="1395560"/>
                <a:chExt cx="4658220" cy="388800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4ED3F47-7805-5BF4-A5E7-7BE3123925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39025" y="1395560"/>
                  <a:ext cx="4658220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D00FB24-00B1-7927-AA15-F97EE045F3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81982" y="1474544"/>
                  <a:ext cx="317234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활용해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스킬을 정밀하게 연계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29FC8D-EBAC-D64D-7572-A87320F6A1C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566170" y="1454223"/>
                <a:ext cx="4035188" cy="231923"/>
                <a:chOff x="1460890" y="1092616"/>
                <a:chExt cx="4035188" cy="23192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0DDE08E-2DA1-6580-3EE7-7FEB9ABE44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37732" y="1100855"/>
                  <a:ext cx="345834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  <a:alpha val="7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우주의 현상을 구현하는 컨셉 극대화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아크패시브 깨달음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– ‘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천체 조율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’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  <a:hlinkClick r:id="rId11" action="ppaction://hlinksldjump" tooltip="'천체 조율'과 연계형 패시브 효과"/>
                    </a:rPr>
                    <a:t> 참고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45DB150-7BBA-6C18-F73D-5588644D3E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천체 조율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66AA83A7-71A0-E9FB-E224-63F9029CF754}"/>
                </a:ext>
              </a:extLst>
            </p:cNvPr>
            <p:cNvGrpSpPr/>
            <p:nvPr/>
          </p:nvGrpSpPr>
          <p:grpSpPr>
            <a:xfrm>
              <a:off x="6711480" y="2198438"/>
              <a:ext cx="4367600" cy="4319855"/>
              <a:chOff x="6711480" y="2198438"/>
              <a:chExt cx="4367600" cy="431985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266DE81-DF3B-DB1F-CCA0-18F8B1E7F8E3}"/>
                  </a:ext>
                </a:extLst>
              </p:cNvPr>
              <p:cNvGrpSpPr/>
              <p:nvPr/>
            </p:nvGrpSpPr>
            <p:grpSpPr>
              <a:xfrm>
                <a:off x="6711480" y="2198438"/>
                <a:ext cx="4367600" cy="2523805"/>
                <a:chOff x="6756830" y="2198438"/>
                <a:chExt cx="4367600" cy="2523805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1834252A-3A86-5545-C8D9-C1CDA7C64E40}"/>
                    </a:ext>
                  </a:extLst>
                </p:cNvPr>
                <p:cNvGrpSpPr/>
                <p:nvPr/>
              </p:nvGrpSpPr>
              <p:grpSpPr>
                <a:xfrm>
                  <a:off x="6756830" y="2198438"/>
                  <a:ext cx="3891107" cy="805349"/>
                  <a:chOff x="1437648" y="3879625"/>
                  <a:chExt cx="3891107" cy="805349"/>
                </a:xfrm>
              </p:grpSpPr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FB9CA2FD-20CD-2366-6C5A-AB1EE9E3304C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4095069"/>
                    <a:ext cx="3891107" cy="589905"/>
                  </a:xfrm>
                  <a:prstGeom prst="rect">
                    <a:avLst/>
                  </a:prstGeom>
                  <a:noFill/>
                </p:spPr>
                <p:txBody>
                  <a:bodyPr wrap="none" lIns="180000" rIns="0" rtlCol="0">
                    <a:spAutoFit/>
                  </a:bodyPr>
                  <a:lstStyle/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보다 빠르게 활용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하기 위해 높은 ‘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신속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스탯이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필요합니다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유연한 스킬 연계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와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전투 템포 유지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위해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정확한 타이밍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 맞춘 스킬 사용이 요구됩니다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 indent="-171450">
                      <a:spcAft>
                        <a:spcPts val="500"/>
                      </a:spcAft>
                      <a:buBlip>
                        <a:blip r:embed="rId10"/>
                      </a:buBlip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플레이어의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조작 숙련도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가 클래스의 </a:t>
                    </a:r>
                    <a:r>
                      <a:rPr lang="ko-KR" altLang="en-US" sz="800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성능에 큰 영향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줍니다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B8EFCF77-63F7-E032-6650-7F0BEE949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648" y="3879625"/>
                    <a:ext cx="26096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 &amp;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연계형 패시브 효과들을 습득한 아스트로맨서의 특징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3FAA23F-B557-F59B-CD9A-46C29A7C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6830" y="3086501"/>
                  <a:ext cx="4327200" cy="0"/>
                </a:xfrm>
                <a:prstGeom prst="line">
                  <a:avLst/>
                </a:prstGeom>
                <a:ln w="3175">
                  <a:solidFill>
                    <a:schemeClr val="bg1">
                      <a:alpha val="20000"/>
                    </a:schemeClr>
                  </a:solidFill>
                </a:ln>
                <a:effectLst>
                  <a:glow rad="12700">
                    <a:schemeClr val="tx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AA8072E3-BEA0-0C07-163E-85F3B56BB986}"/>
                    </a:ext>
                  </a:extLst>
                </p:cNvPr>
                <p:cNvGrpSpPr/>
                <p:nvPr/>
              </p:nvGrpSpPr>
              <p:grpSpPr>
                <a:xfrm>
                  <a:off x="6756830" y="3169215"/>
                  <a:ext cx="4367600" cy="1553028"/>
                  <a:chOff x="6874887" y="2163927"/>
                  <a:chExt cx="4367600" cy="1553028"/>
                </a:xfrm>
              </p:grpSpPr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6CB11BA8-872C-7A0B-48E4-95FCE6999029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395501"/>
                    <a:ext cx="3720697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dirty="0"/>
                      <a:t>기록 게이지가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조율 게이지로 변경</a:t>
                    </a:r>
                    <a:r>
                      <a:rPr lang="ko-KR" altLang="en-US" dirty="0"/>
                      <a:t>되고 </a:t>
                    </a:r>
                    <a:r>
                      <a:rPr lang="en-US" altLang="ko-KR" dirty="0"/>
                      <a:t>4</a:t>
                    </a:r>
                    <a:r>
                      <a:rPr lang="ko-KR" altLang="en-US" dirty="0"/>
                      <a:t>칸의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추가됩니다</a:t>
                    </a:r>
                    <a:r>
                      <a:rPr lang="en-US" altLang="ko-KR" dirty="0"/>
                      <a:t>.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또한</a:t>
                    </a:r>
                    <a:r>
                      <a:rPr lang="en-US" altLang="ko-KR" dirty="0"/>
                      <a:t>,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별을 형성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시전을 보조</a:t>
                    </a:r>
                    <a:r>
                      <a:rPr lang="ko-KR" altLang="en-US" dirty="0"/>
                      <a:t>하거나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대신 시전</a:t>
                    </a:r>
                    <a:r>
                      <a:rPr lang="ko-KR" altLang="en-US" dirty="0"/>
                      <a:t>하게 할 수 있습니다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4B28553-29A8-09AA-5A65-80F6B18E75DA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2803634"/>
                    <a:ext cx="3526733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스킬의 피해량이 증가</a:t>
                    </a:r>
                    <a:r>
                      <a:rPr lang="ko-KR" altLang="en-US" dirty="0"/>
                      <a:t>하며 인공 별의 속도가 캐릭터의 속도에 영향을 받습니다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DDF3F137-C36B-CE3F-E1E8-E2EC5E4BC6F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147644"/>
                    <a:ext cx="2874311" cy="17400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0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 시전 중 별자리 스킬을 연계</a:t>
                    </a:r>
                    <a:r>
                      <a:rPr lang="ko-KR" altLang="en-US" dirty="0"/>
                      <a:t>하여 사용할 수 있게 됩니다</a:t>
                    </a:r>
                    <a:r>
                      <a:rPr lang="en-US" altLang="ko-KR" dirty="0"/>
                      <a:t>.</a:t>
                    </a:r>
                    <a:endParaRPr lang="en-US" altLang="ko-KR" dirty="0">
                      <a:solidFill>
                        <a:srgbClr val="F7D4FC"/>
                      </a:solidFill>
                      <a:effectLst>
                        <a:glow rad="88900">
                          <a:schemeClr val="accent5">
                            <a:lumMod val="50000"/>
                          </a:schemeClr>
                        </a:glow>
                      </a:effectLst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ECD443D5-7BB2-7B69-8591-7AC60B782E8B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403" y="3419842"/>
                    <a:ext cx="4248084" cy="297113"/>
                  </a:xfrm>
                  <a:prstGeom prst="rect">
                    <a:avLst/>
                  </a:prstGeom>
                  <a:noFill/>
                </p:spPr>
                <p:txBody>
                  <a:bodyPr wrap="none" lIns="270000" tIns="25200" rIns="0" bIns="2520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lnSpc>
                        <a:spcPct val="120000"/>
                      </a:lnSpc>
                      <a:spcAft>
                        <a:spcPts val="400"/>
                      </a:spcAft>
                      <a:defRPr sz="80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별무리</a:t>
                    </a:r>
                    <a:r>
                      <a:rPr lang="ko-KR" altLang="en-US" dirty="0"/>
                      <a:t>가 </a:t>
                    </a:r>
                    <a:r>
                      <a:rPr lang="en-US" altLang="ko-KR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8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칸</a:t>
                    </a:r>
                    <a:r>
                      <a:rPr lang="ko-KR" altLang="en-US" dirty="0"/>
                      <a:t>으로 증가합니다</a:t>
                    </a:r>
                    <a:r>
                      <a:rPr lang="en-US" altLang="ko-KR" dirty="0"/>
                      <a:t>. </a:t>
                    </a:r>
                    <a:br>
                      <a:rPr lang="en-US" altLang="ko-KR" dirty="0"/>
                    </a:br>
                    <a:r>
                      <a:rPr lang="ko-KR" altLang="en-US" dirty="0"/>
                      <a:t>별무리를 모두 채우면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인공 별이 별무리를 소모</a:t>
                    </a:r>
                    <a:r>
                      <a:rPr lang="ko-KR" altLang="en-US" dirty="0"/>
                      <a:t>하여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현상 스킬을 대신 시전</a:t>
                    </a:r>
                    <a:r>
                      <a:rPr lang="ko-KR" altLang="en-US" dirty="0"/>
                      <a:t>하고 </a:t>
                    </a:r>
                    <a:r>
                      <a:rPr lang="ko-KR" altLang="en-US" dirty="0">
                        <a:solidFill>
                          <a:srgbClr val="F7D4FC"/>
                        </a:solidFill>
                        <a:effectLst>
                          <a:glow rad="88900">
                            <a:schemeClr val="accent5">
                              <a:lumMod val="50000"/>
                            </a:schemeClr>
                          </a:glow>
                        </a:effectLst>
                      </a:rPr>
                      <a:t>증가된 피해</a:t>
                    </a:r>
                    <a:r>
                      <a:rPr lang="ko-KR" altLang="en-US" dirty="0"/>
                      <a:t>를 줍니다</a:t>
                    </a:r>
                    <a:r>
                      <a:rPr lang="en-US" altLang="ko-KR" dirty="0"/>
                      <a:t>.</a:t>
                    </a:r>
                  </a:p>
                </p:txBody>
              </p: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23019776-10F8-6FE1-B6DE-EF5CD5EBE442}"/>
                      </a:ext>
                    </a:extLst>
                  </p:cNvPr>
                  <p:cNvCxnSpPr>
                    <a:cxnSpLocks/>
                    <a:stCxn id="140" idx="2"/>
                    <a:endCxn id="141" idx="0"/>
                  </p:cNvCxnSpPr>
                  <p:nvPr/>
                </p:nvCxnSpPr>
                <p:spPr>
                  <a:xfrm>
                    <a:off x="7082842" y="2650917"/>
                    <a:ext cx="0" cy="14671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B79E4BC3-A057-B624-E617-56B6CE294C29}"/>
                      </a:ext>
                    </a:extLst>
                  </p:cNvPr>
                  <p:cNvCxnSpPr>
                    <a:cxnSpLocks/>
                    <a:stCxn id="141" idx="2"/>
                    <a:endCxn id="143" idx="0"/>
                  </p:cNvCxnSpPr>
                  <p:nvPr/>
                </p:nvCxnSpPr>
                <p:spPr>
                  <a:xfrm>
                    <a:off x="7082842" y="2974511"/>
                    <a:ext cx="0" cy="167037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AA9E9EA5-E4FD-A12A-7416-A1C0CEB3E8E5}"/>
                      </a:ext>
                    </a:extLst>
                  </p:cNvPr>
                  <p:cNvCxnSpPr>
                    <a:cxnSpLocks/>
                    <a:stCxn id="143" idx="2"/>
                    <a:endCxn id="139" idx="0"/>
                  </p:cNvCxnSpPr>
                  <p:nvPr/>
                </p:nvCxnSpPr>
                <p:spPr>
                  <a:xfrm>
                    <a:off x="7082842" y="3318425"/>
                    <a:ext cx="0" cy="156876"/>
                  </a:xfrm>
                  <a:prstGeom prst="line">
                    <a:avLst/>
                  </a:prstGeom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ln>
                  <a:effectLst>
                    <a:glow rad="25400">
                      <a:schemeClr val="tx1">
                        <a:alpha val="15000"/>
                      </a:schemeClr>
                    </a:glo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다이아몬드 138">
                    <a:extLst>
                      <a:ext uri="{FF2B5EF4-FFF2-40B4-BE49-F238E27FC236}">
                        <a16:creationId xmlns:a16="http://schemas.microsoft.com/office/drawing/2014/main" id="{6CD864C0-CDAB-6F07-053E-4FF040904110}"/>
                      </a:ext>
                    </a:extLst>
                  </p:cNvPr>
                  <p:cNvSpPr/>
                  <p:nvPr/>
                </p:nvSpPr>
                <p:spPr>
                  <a:xfrm>
                    <a:off x="6994403" y="3475301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4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0" name="다이아몬드 139">
                    <a:extLst>
                      <a:ext uri="{FF2B5EF4-FFF2-40B4-BE49-F238E27FC236}">
                        <a16:creationId xmlns:a16="http://schemas.microsoft.com/office/drawing/2014/main" id="{AA49F6EF-B4F1-FBAC-DF36-A38C3756F2F3}"/>
                      </a:ext>
                    </a:extLst>
                  </p:cNvPr>
                  <p:cNvSpPr/>
                  <p:nvPr/>
                </p:nvSpPr>
                <p:spPr>
                  <a:xfrm>
                    <a:off x="6994403" y="2474040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1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1" name="다이아몬드 140">
                    <a:extLst>
                      <a:ext uri="{FF2B5EF4-FFF2-40B4-BE49-F238E27FC236}">
                        <a16:creationId xmlns:a16="http://schemas.microsoft.com/office/drawing/2014/main" id="{E327782A-B3A1-8A21-C718-89B35D026D94}"/>
                      </a:ext>
                    </a:extLst>
                  </p:cNvPr>
                  <p:cNvSpPr/>
                  <p:nvPr/>
                </p:nvSpPr>
                <p:spPr>
                  <a:xfrm>
                    <a:off x="6994403" y="2797634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2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43" name="다이아몬드 142">
                    <a:extLst>
                      <a:ext uri="{FF2B5EF4-FFF2-40B4-BE49-F238E27FC236}">
                        <a16:creationId xmlns:a16="http://schemas.microsoft.com/office/drawing/2014/main" id="{14FA8B0C-7C92-08B7-D6C1-31463A581DCA}"/>
                      </a:ext>
                    </a:extLst>
                  </p:cNvPr>
                  <p:cNvSpPr/>
                  <p:nvPr/>
                </p:nvSpPr>
                <p:spPr>
                  <a:xfrm>
                    <a:off x="6994403" y="3141548"/>
                    <a:ext cx="176877" cy="176877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50000">
                          <a:schemeClr val="accent1">
                            <a:lumMod val="40000"/>
                            <a:lumOff val="60000"/>
                          </a:schemeClr>
                        </a:gs>
                        <a:gs pos="83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effectLst>
                    <a:glow rad="38100">
                      <a:schemeClr val="accent1">
                        <a:lumMod val="5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Pretendard SemiBold" panose="02000703000000020004" pitchFamily="2" charset="-127"/>
                      </a:rPr>
                      <a:t>3</a:t>
                    </a:r>
                    <a:endParaRPr lang="ko-KR" altLang="en-US" sz="800" dirty="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57FCD56D-AD43-507F-1446-D9DB9DBD2D6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4887" y="2163927"/>
                    <a:ext cx="15004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조율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&amp;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연계형 패시브 효과 구성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CCB2153C-59D5-C03C-D47A-D61730A3E9DF}"/>
                  </a:ext>
                </a:extLst>
              </p:cNvPr>
              <p:cNvGrpSpPr/>
              <p:nvPr/>
            </p:nvGrpSpPr>
            <p:grpSpPr>
              <a:xfrm>
                <a:off x="6929020" y="4909549"/>
                <a:ext cx="3932520" cy="1608744"/>
                <a:chOff x="6887545" y="4909549"/>
                <a:chExt cx="3932520" cy="1608744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32EBB9F8-DF99-E6CB-4EFB-42185A26EB6F}"/>
                    </a:ext>
                  </a:extLst>
                </p:cNvPr>
                <p:cNvGrpSpPr/>
                <p:nvPr/>
              </p:nvGrpSpPr>
              <p:grpSpPr>
                <a:xfrm>
                  <a:off x="9732761" y="5024262"/>
                  <a:ext cx="1087304" cy="1494031"/>
                  <a:chOff x="7223588" y="3909523"/>
                  <a:chExt cx="1087304" cy="1494031"/>
                </a:xfrm>
              </p:grpSpPr>
              <p:pic>
                <p:nvPicPr>
                  <p:cNvPr id="259" name="그림 258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0A3359B8-CE77-0087-2BAB-31AB248C6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7223588" y="3909523"/>
                    <a:ext cx="1087304" cy="1292879"/>
                  </a:xfrm>
                  <a:prstGeom prst="rect">
                    <a:avLst/>
                  </a:prstGeom>
                </p:spPr>
              </p:pic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F38B12CD-A2E7-94A8-3D65-030A880A9E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373" y="5203499"/>
                    <a:ext cx="711735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7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C95B9587-DEB4-3A6D-E524-2B17EB4AFAF8}"/>
                    </a:ext>
                  </a:extLst>
                </p:cNvPr>
                <p:cNvGrpSpPr/>
                <p:nvPr/>
              </p:nvGrpSpPr>
              <p:grpSpPr>
                <a:xfrm>
                  <a:off x="6887545" y="4909549"/>
                  <a:ext cx="2631738" cy="1608744"/>
                  <a:chOff x="6887545" y="4909549"/>
                  <a:chExt cx="2631738" cy="1608744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DA9DACD5-4E71-C908-ECAA-741AC177ECA0}"/>
                      </a:ext>
                    </a:extLst>
                  </p:cNvPr>
                  <p:cNvGrpSpPr/>
                  <p:nvPr/>
                </p:nvGrpSpPr>
                <p:grpSpPr>
                  <a:xfrm>
                    <a:off x="6970495" y="4909549"/>
                    <a:ext cx="2548788" cy="1608744"/>
                    <a:chOff x="6970495" y="4909549"/>
                    <a:chExt cx="2548788" cy="1608744"/>
                  </a:xfrm>
                </p:grpSpPr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EE01405-7731-0325-52B5-7C701CD575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0244" y="6318238"/>
                      <a:ext cx="689291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200"/>
                        </a:spcAft>
                      </a:pP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조율 게이지 예시 </a:t>
                      </a:r>
                      <a:r>
                        <a:rPr lang="en-US" altLang="ko-KR" sz="7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5" name="그룹 4">
                      <a:extLst>
                        <a:ext uri="{FF2B5EF4-FFF2-40B4-BE49-F238E27FC236}">
                          <a16:creationId xmlns:a16="http://schemas.microsoft.com/office/drawing/2014/main" id="{D55AD1B8-FF13-9292-E38C-E96EEF74AF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77713" y="5014972"/>
                      <a:ext cx="1334353" cy="1309297"/>
                      <a:chOff x="7577713" y="5014972"/>
                      <a:chExt cx="1334353" cy="1309297"/>
                    </a:xfrm>
                  </p:grpSpPr>
                  <p:grpSp>
                    <p:nvGrpSpPr>
                      <p:cNvPr id="103" name="그룹 102">
                        <a:extLst>
                          <a:ext uri="{FF2B5EF4-FFF2-40B4-BE49-F238E27FC236}">
                            <a16:creationId xmlns:a16="http://schemas.microsoft.com/office/drawing/2014/main" id="{FF465999-164C-DAE7-56F9-54B455D505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6" y="5060579"/>
                        <a:ext cx="1218086" cy="1218083"/>
                        <a:chOff x="3024746" y="5601606"/>
                        <a:chExt cx="921624" cy="921622"/>
                      </a:xfrm>
                    </p:grpSpPr>
                    <p:pic>
                      <p:nvPicPr>
                        <p:cNvPr id="119" name="Picture 4">
                          <a:extLst>
                            <a:ext uri="{FF2B5EF4-FFF2-40B4-BE49-F238E27FC236}">
                              <a16:creationId xmlns:a16="http://schemas.microsoft.com/office/drawing/2014/main" id="{1734DDA7-E242-697A-DCA9-75E9B93E88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5517" y="5652377"/>
                          <a:ext cx="820082" cy="820081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20" name="자유형: 도형 119">
                          <a:extLst>
                            <a:ext uri="{FF2B5EF4-FFF2-40B4-BE49-F238E27FC236}">
                              <a16:creationId xmlns:a16="http://schemas.microsoft.com/office/drawing/2014/main" id="{BECA232B-0615-A5C4-AE88-4AC8BE7293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4746" y="5601606"/>
                          <a:ext cx="921624" cy="921622"/>
                        </a:xfrm>
                        <a:custGeom>
                          <a:avLst/>
                          <a:gdLst>
                            <a:gd name="connsiteX0" fmla="*/ 896400 w 1792800"/>
                            <a:gd name="connsiteY0" fmla="*/ 125429 h 1792800"/>
                            <a:gd name="connsiteX1" fmla="*/ 125429 w 1792800"/>
                            <a:gd name="connsiteY1" fmla="*/ 896400 h 1792800"/>
                            <a:gd name="connsiteX2" fmla="*/ 896400 w 1792800"/>
                            <a:gd name="connsiteY2" fmla="*/ 1667371 h 1792800"/>
                            <a:gd name="connsiteX3" fmla="*/ 1667371 w 1792800"/>
                            <a:gd name="connsiteY3" fmla="*/ 896400 h 1792800"/>
                            <a:gd name="connsiteX4" fmla="*/ 896400 w 1792800"/>
                            <a:gd name="connsiteY4" fmla="*/ 125429 h 1792800"/>
                            <a:gd name="connsiteX5" fmla="*/ 896400 w 1792800"/>
                            <a:gd name="connsiteY5" fmla="*/ 0 h 1792800"/>
                            <a:gd name="connsiteX6" fmla="*/ 1792800 w 1792800"/>
                            <a:gd name="connsiteY6" fmla="*/ 896400 h 1792800"/>
                            <a:gd name="connsiteX7" fmla="*/ 896400 w 1792800"/>
                            <a:gd name="connsiteY7" fmla="*/ 1792800 h 1792800"/>
                            <a:gd name="connsiteX8" fmla="*/ 0 w 1792800"/>
                            <a:gd name="connsiteY8" fmla="*/ 896400 h 1792800"/>
                            <a:gd name="connsiteX9" fmla="*/ 896400 w 1792800"/>
                            <a:gd name="connsiteY9" fmla="*/ 0 h 1792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792800" h="1792800">
                              <a:moveTo>
                                <a:pt x="896400" y="125429"/>
                              </a:moveTo>
                              <a:cubicBezTo>
                                <a:pt x="470604" y="125429"/>
                                <a:pt x="125429" y="470604"/>
                                <a:pt x="125429" y="896400"/>
                              </a:cubicBezTo>
                              <a:cubicBezTo>
                                <a:pt x="125429" y="1322196"/>
                                <a:pt x="470604" y="1667371"/>
                                <a:pt x="896400" y="1667371"/>
                              </a:cubicBezTo>
                              <a:cubicBezTo>
                                <a:pt x="1322196" y="1667371"/>
                                <a:pt x="1667371" y="1322196"/>
                                <a:pt x="1667371" y="896400"/>
                              </a:cubicBezTo>
                              <a:cubicBezTo>
                                <a:pt x="1667371" y="470604"/>
                                <a:pt x="1322196" y="125429"/>
                                <a:pt x="896400" y="125429"/>
                              </a:cubicBezTo>
                              <a:close/>
                              <a:moveTo>
                                <a:pt x="896400" y="0"/>
                              </a:moveTo>
                              <a:cubicBezTo>
                                <a:pt x="1391468" y="0"/>
                                <a:pt x="1792800" y="401332"/>
                                <a:pt x="1792800" y="896400"/>
                              </a:cubicBezTo>
                              <a:cubicBezTo>
                                <a:pt x="1792800" y="1391468"/>
                                <a:pt x="1391468" y="1792800"/>
                                <a:pt x="896400" y="1792800"/>
                              </a:cubicBezTo>
                              <a:cubicBezTo>
                                <a:pt x="401332" y="1792800"/>
                                <a:pt x="0" y="1391468"/>
                                <a:pt x="0" y="896400"/>
                              </a:cubicBezTo>
                              <a:cubicBezTo>
                                <a:pt x="0" y="401332"/>
                                <a:pt x="401332" y="0"/>
                                <a:pt x="8964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04" name="그룹 103">
                        <a:extLst>
                          <a:ext uri="{FF2B5EF4-FFF2-40B4-BE49-F238E27FC236}">
                            <a16:creationId xmlns:a16="http://schemas.microsoft.com/office/drawing/2014/main" id="{032E3724-E5AB-91AA-7B21-92B0522042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0621" y="5065352"/>
                        <a:ext cx="1208538" cy="1208538"/>
                        <a:chOff x="2254808" y="5699439"/>
                        <a:chExt cx="914400" cy="914400"/>
                      </a:xfrm>
                    </p:grpSpPr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59D5CCD0-BBE5-303C-781B-7FDC7D683C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22548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6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36000">
                              <a:schemeClr val="tx1">
                                <a:lumMod val="90000"/>
                                <a:lumOff val="10000"/>
                              </a:schemeClr>
                            </a:gs>
                            <a:gs pos="44000">
                              <a:schemeClr val="tx1"/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94000">
                              <a:schemeClr val="tx1"/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BC06B751-CC08-A00A-284D-53AFF5ABBB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12008" y="5699439"/>
                          <a:ext cx="457200" cy="914400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0">
                              <a:schemeClr val="bg1"/>
                            </a:gs>
                            <a:gs pos="11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20000">
                              <a:schemeClr val="accent5">
                                <a:lumMod val="20000"/>
                                <a:lumOff val="80000"/>
                              </a:schemeClr>
                            </a:gs>
                            <a:gs pos="89000">
                              <a:schemeClr val="accent5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bg1"/>
                            </a:gs>
                            <a:gs pos="82000">
                              <a:schemeClr val="accent5">
                                <a:lumMod val="60000"/>
                                <a:lumOff val="40000"/>
                              </a:schemeClr>
                            </a:gs>
                          </a:gsLst>
                          <a:lin ang="5400000" scaled="1"/>
                        </a:gradFill>
                        <a:ln w="6350"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5" name="Picture 2">
                        <a:extLst>
                          <a:ext uri="{FF2B5EF4-FFF2-40B4-BE49-F238E27FC236}">
                            <a16:creationId xmlns:a16="http://schemas.microsoft.com/office/drawing/2014/main" id="{2CC7CD48-671C-5EF0-793E-00FD533BD8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6" name="그룹 105">
                        <a:extLst>
                          <a:ext uri="{FF2B5EF4-FFF2-40B4-BE49-F238E27FC236}">
                            <a16:creationId xmlns:a16="http://schemas.microsoft.com/office/drawing/2014/main" id="{DC917BC7-3543-3A0E-5D67-D7D6894278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35848" y="5065352"/>
                        <a:ext cx="1218083" cy="1208538"/>
                        <a:chOff x="6667973" y="4610509"/>
                        <a:chExt cx="952345" cy="921622"/>
                      </a:xfrm>
                      <a:noFill/>
                      <a:effectLst/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513C38D6-D7E7-89B2-4CD0-C090A1951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6667973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38100">
                            <a:schemeClr val="tx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D7FDFDF3-013F-3329-F5B8-880E4E4130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59506" y="4610509"/>
                          <a:ext cx="460812" cy="921622"/>
                        </a:xfrm>
                        <a:custGeom>
                          <a:avLst/>
                          <a:gdLst>
                            <a:gd name="connsiteX0" fmla="*/ 1 w 460812"/>
                            <a:gd name="connsiteY0" fmla="*/ 0 h 921622"/>
                            <a:gd name="connsiteX1" fmla="*/ 460812 w 460812"/>
                            <a:gd name="connsiteY1" fmla="*/ 460811 h 921622"/>
                            <a:gd name="connsiteX2" fmla="*/ 1 w 460812"/>
                            <a:gd name="connsiteY2" fmla="*/ 921622 h 921622"/>
                            <a:gd name="connsiteX3" fmla="*/ 0 w 460812"/>
                            <a:gd name="connsiteY3" fmla="*/ 921622 h 921622"/>
                            <a:gd name="connsiteX4" fmla="*/ 0 w 460812"/>
                            <a:gd name="connsiteY4" fmla="*/ 857143 h 921622"/>
                            <a:gd name="connsiteX5" fmla="*/ 1 w 460812"/>
                            <a:gd name="connsiteY5" fmla="*/ 857143 h 921622"/>
                            <a:gd name="connsiteX6" fmla="*/ 396333 w 460812"/>
                            <a:gd name="connsiteY6" fmla="*/ 460811 h 921622"/>
                            <a:gd name="connsiteX7" fmla="*/ 1 w 460812"/>
                            <a:gd name="connsiteY7" fmla="*/ 64479 h 921622"/>
                            <a:gd name="connsiteX8" fmla="*/ 0 w 460812"/>
                            <a:gd name="connsiteY8" fmla="*/ 64479 h 921622"/>
                            <a:gd name="connsiteX9" fmla="*/ 0 w 460812"/>
                            <a:gd name="connsiteY9" fmla="*/ 0 h 92162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60812" h="921622">
                              <a:moveTo>
                                <a:pt x="1" y="0"/>
                              </a:moveTo>
                              <a:cubicBezTo>
                                <a:pt x="254500" y="0"/>
                                <a:pt x="460812" y="206312"/>
                                <a:pt x="460812" y="460811"/>
                              </a:cubicBezTo>
                              <a:cubicBezTo>
                                <a:pt x="460812" y="715310"/>
                                <a:pt x="254500" y="921622"/>
                                <a:pt x="1" y="921622"/>
                              </a:cubicBezTo>
                              <a:lnTo>
                                <a:pt x="0" y="921622"/>
                              </a:lnTo>
                              <a:lnTo>
                                <a:pt x="0" y="857143"/>
                              </a:lnTo>
                              <a:lnTo>
                                <a:pt x="1" y="857143"/>
                              </a:lnTo>
                              <a:cubicBezTo>
                                <a:pt x="218890" y="857143"/>
                                <a:pt x="396333" y="679700"/>
                                <a:pt x="396333" y="460811"/>
                              </a:cubicBezTo>
                              <a:cubicBezTo>
                                <a:pt x="396333" y="241923"/>
                                <a:pt x="218890" y="64479"/>
                                <a:pt x="1" y="64479"/>
                              </a:cubicBezTo>
                              <a:lnTo>
                                <a:pt x="0" y="64479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3175">
                          <a:solidFill>
                            <a:srgbClr val="EED295">
                              <a:alpha val="1000"/>
                            </a:srgbClr>
                          </a:solidFill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>
                            <a:effectLst/>
                          </a:endParaRPr>
                        </a:p>
                      </p:txBody>
                    </p:sp>
                  </p:grpSp>
                  <p:pic>
                    <p:nvPicPr>
                      <p:cNvPr id="107" name="Picture 2">
                        <a:extLst>
                          <a:ext uri="{FF2B5EF4-FFF2-40B4-BE49-F238E27FC236}">
                            <a16:creationId xmlns:a16="http://schemas.microsoft.com/office/drawing/2014/main" id="{144F0849-CBB4-68AC-5D5B-FB2C2D0EC1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5742" b="92823" l="6808" r="92019">
                                    <a14:foregroundMark x1="50000" y1="8612" x2="50000" y2="8612"/>
                                    <a14:foregroundMark x1="50000" y1="5742" x2="50000" y2="5742"/>
                                    <a14:foregroundMark x1="90376" y1="49761" x2="90376" y2="49761"/>
                                    <a14:foregroundMark x1="50000" y1="93301" x2="50000" y2="93301"/>
                                    <a14:foregroundMark x1="7042" y1="48804" x2="7042" y2="48804"/>
                                    <a14:foregroundMark x1="48357" y1="90909" x2="48357" y2="90909"/>
                                    <a14:foregroundMark x1="50939" y1="89234" x2="50939" y2="89234"/>
                                    <a14:foregroundMark x1="49061" y1="88278" x2="49061" y2="88278"/>
                                    <a14:foregroundMark x1="50939" y1="87321" x2="50939" y2="87321"/>
                                    <a14:foregroundMark x1="88028" y1="49522" x2="88028" y2="49522"/>
                                    <a14:foregroundMark x1="88028" y1="49522" x2="88732" y2="49522"/>
                                    <a14:foregroundMark x1="87324" y1="49522" x2="87324" y2="49522"/>
                                    <a14:foregroundMark x1="88732" y1="48804" x2="90141" y2="48804"/>
                                    <a14:foregroundMark x1="91315" y1="49522" x2="92019" y2="49522"/>
                                    <a14:foregroundMark x1="50704" y1="10048" x2="50704" y2="10048"/>
                                    <a14:foregroundMark x1="50704" y1="9330" x2="50704" y2="13397"/>
                                    <a14:foregroundMark x1="49061" y1="10287" x2="48357" y2="11483"/>
                                    <a14:foregroundMark x1="48357" y1="10766" x2="47653" y2="13397"/>
                                    <a14:backgroundMark x1="35915" y1="48804" x2="26056" y2="74880"/>
                                    <a14:backgroundMark x1="56573" y1="31100" x2="26761" y2="83014"/>
                                    <a14:backgroundMark x1="46009" y1="31100" x2="27700" y2="73923"/>
                                    <a14:backgroundMark x1="37559" y1="31100" x2="43192" y2="78230"/>
                                    <a14:backgroundMark x1="49061" y1="27033" x2="45070" y2="73923"/>
                                    <a14:backgroundMark x1="51878" y1="17703" x2="46009" y2="69617"/>
                                    <a14:backgroundMark x1="54589" y1="13397" x2="48357" y2="55502"/>
                                    <a14:backgroundMark x1="52582" y1="7656" x2="51878" y2="7656"/>
                                    <a14:backgroundMark x1="52347" y1="15072" x2="61502" y2="21770"/>
                                    <a14:backgroundMark x1="69014" y1="24163" x2="54225" y2="49522"/>
                                    <a14:backgroundMark x1="77934" y1="24402" x2="42488" y2="67225"/>
                                    <a14:backgroundMark x1="69014" y1="43780" x2="48122" y2="77512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7713" y="5014972"/>
                        <a:ext cx="1334353" cy="130929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" name="그룹 107">
                        <a:extLst>
                          <a:ext uri="{FF2B5EF4-FFF2-40B4-BE49-F238E27FC236}">
                            <a16:creationId xmlns:a16="http://schemas.microsoft.com/office/drawing/2014/main" id="{3D7D5C6A-8901-2EE5-AE6A-475C219C05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63209" y="5108606"/>
                        <a:ext cx="1163361" cy="1122034"/>
                        <a:chOff x="4257959" y="4591780"/>
                        <a:chExt cx="880217" cy="848948"/>
                      </a:xfrm>
                    </p:grpSpPr>
                    <p:sp>
                      <p:nvSpPr>
                        <p:cNvPr id="109" name="별: 꼭짓점 4개 108">
                          <a:extLst>
                            <a:ext uri="{FF2B5EF4-FFF2-40B4-BE49-F238E27FC236}">
                              <a16:creationId xmlns:a16="http://schemas.microsoft.com/office/drawing/2014/main" id="{3A5C6A49-5CFA-F9D9-9084-AAE98570EA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459178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2" name="별: 꼭짓점 4개 111">
                          <a:extLst>
                            <a:ext uri="{FF2B5EF4-FFF2-40B4-BE49-F238E27FC236}">
                              <a16:creationId xmlns:a16="http://schemas.microsoft.com/office/drawing/2014/main" id="{E52FDF5D-922B-9047-3E78-39745CC82F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49865" y="5335975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3" name="별: 꼭짓점 4개 112">
                          <a:extLst>
                            <a:ext uri="{FF2B5EF4-FFF2-40B4-BE49-F238E27FC236}">
                              <a16:creationId xmlns:a16="http://schemas.microsoft.com/office/drawing/2014/main" id="{E337843D-1D42-6B2F-CC34-4DDE82AD82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41191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별: 꼭짓점 4개 113">
                          <a:extLst>
                            <a:ext uri="{FF2B5EF4-FFF2-40B4-BE49-F238E27FC236}">
                              <a16:creationId xmlns:a16="http://schemas.microsoft.com/office/drawing/2014/main" id="{8350BBC5-01E5-4FC7-54FA-9F060CC533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57959" y="4959470"/>
                          <a:ext cx="96985" cy="104753"/>
                        </a:xfrm>
                        <a:prstGeom prst="star4">
                          <a:avLst>
                            <a:gd name="adj" fmla="val 12499"/>
                          </a:avLst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175">
                          <a:solidFill>
                            <a:schemeClr val="tx1"/>
                          </a:solidFill>
                        </a:ln>
                        <a:effectLst>
                          <a:glow rad="38100">
                            <a:srgbClr val="E5E083">
                              <a:alpha val="56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193" name="그룹 192">
                      <a:extLst>
                        <a:ext uri="{FF2B5EF4-FFF2-40B4-BE49-F238E27FC236}">
                          <a16:creationId xmlns:a16="http://schemas.microsoft.com/office/drawing/2014/main" id="{F10DE324-5EE5-C687-5A08-C61129B684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70495" y="4909549"/>
                      <a:ext cx="2548788" cy="325338"/>
                      <a:chOff x="6660385" y="3817956"/>
                      <a:chExt cx="2548788" cy="325338"/>
                    </a:xfrm>
                  </p:grpSpPr>
                  <p:grpSp>
                    <p:nvGrpSpPr>
                      <p:cNvPr id="121" name="그룹 120">
                        <a:extLst>
                          <a:ext uri="{FF2B5EF4-FFF2-40B4-BE49-F238E27FC236}">
                            <a16:creationId xmlns:a16="http://schemas.microsoft.com/office/drawing/2014/main" id="{77672D1A-30DB-05AE-CAD7-586811F5FF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78950" y="3817956"/>
                        <a:ext cx="930223" cy="325338"/>
                        <a:chOff x="1832365" y="2400275"/>
                        <a:chExt cx="1215247" cy="425023"/>
                      </a:xfrm>
                    </p:grpSpPr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B6C9D86B-A386-95FB-C45A-8A58B54184C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84" y="2400275"/>
                          <a:ext cx="728128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별빛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23" name="그룹 122">
                          <a:extLst>
                            <a:ext uri="{FF2B5EF4-FFF2-40B4-BE49-F238E27FC236}">
                              <a16:creationId xmlns:a16="http://schemas.microsoft.com/office/drawing/2014/main" id="{7DA6A665-FB86-7CA3-5C5C-CB2684E402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9" cy="284293"/>
                          <a:chOff x="2418506" y="5259536"/>
                          <a:chExt cx="487119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47" name="타원 146">
                            <a:extLst>
                              <a:ext uri="{FF2B5EF4-FFF2-40B4-BE49-F238E27FC236}">
                                <a16:creationId xmlns:a16="http://schemas.microsoft.com/office/drawing/2014/main" id="{76435774-643D-821F-05C2-3ACB65C4A6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48" name="연결선: 꺾임 147">
                            <a:extLst>
                              <a:ext uri="{FF2B5EF4-FFF2-40B4-BE49-F238E27FC236}">
                                <a16:creationId xmlns:a16="http://schemas.microsoft.com/office/drawing/2014/main" id="{3C53BBDD-1F13-EA91-E389-541D8E5EF379}"/>
                              </a:ext>
                            </a:extLst>
                          </p:cNvPr>
                          <p:cNvCxnSpPr>
                            <a:cxnSpLocks/>
                            <a:stCxn id="147" idx="0"/>
                            <a:endCxn id="122" idx="1"/>
                          </p:cNvCxnSpPr>
                          <p:nvPr/>
                        </p:nvCxnSpPr>
                        <p:spPr>
                          <a:xfrm rot="5400000" flipH="1" flipV="1">
                            <a:off x="2573919" y="5140124"/>
                            <a:ext cx="212294" cy="451118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85" name="그룹 184">
                        <a:extLst>
                          <a:ext uri="{FF2B5EF4-FFF2-40B4-BE49-F238E27FC236}">
                            <a16:creationId xmlns:a16="http://schemas.microsoft.com/office/drawing/2014/main" id="{2D40765A-B7F2-1476-66E4-6FC26B9D5928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6660385" y="3817956"/>
                        <a:ext cx="930220" cy="325338"/>
                        <a:chOff x="1832365" y="2400275"/>
                        <a:chExt cx="1215241" cy="425023"/>
                      </a:xfrm>
                    </p:grpSpPr>
                    <p:sp>
                      <p:nvSpPr>
                        <p:cNvPr id="188" name="TextBox 187">
                          <a:extLst>
                            <a:ext uri="{FF2B5EF4-FFF2-40B4-BE49-F238E27FC236}">
                              <a16:creationId xmlns:a16="http://schemas.microsoft.com/office/drawing/2014/main" id="{9919214D-39E0-C03C-78B0-2E77211375C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19479" y="2400275"/>
                          <a:ext cx="728127" cy="2814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90000" rtlCol="0">
                          <a:spAutoFit/>
                        </a:bodyPr>
                        <a:lstStyle/>
                        <a:p>
                          <a:pPr algn="r"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암흑 에너지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89" name="그룹 188">
                          <a:extLst>
                            <a:ext uri="{FF2B5EF4-FFF2-40B4-BE49-F238E27FC236}">
                              <a16:creationId xmlns:a16="http://schemas.microsoft.com/office/drawing/2014/main" id="{9BAFF716-0675-F515-BCAC-0360E3AD6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541005"/>
                          <a:ext cx="487112" cy="284293"/>
                          <a:chOff x="2418506" y="5259536"/>
                          <a:chExt cx="487112" cy="284293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90" name="타원 189">
                            <a:extLst>
                              <a:ext uri="{FF2B5EF4-FFF2-40B4-BE49-F238E27FC236}">
                                <a16:creationId xmlns:a16="http://schemas.microsoft.com/office/drawing/2014/main" id="{5A0D2CA6-94E8-08BF-9AC5-E4B57D59700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91" name="연결선: 꺾임 190">
                            <a:extLst>
                              <a:ext uri="{FF2B5EF4-FFF2-40B4-BE49-F238E27FC236}">
                                <a16:creationId xmlns:a16="http://schemas.microsoft.com/office/drawing/2014/main" id="{B89ECF91-20F1-B186-949B-ADCF9295377A}"/>
                              </a:ext>
                            </a:extLst>
                          </p:cNvPr>
                          <p:cNvCxnSpPr>
                            <a:cxnSpLocks/>
                            <a:stCxn id="190" idx="0"/>
                            <a:endCxn id="188" idx="1"/>
                          </p:cNvCxnSpPr>
                          <p:nvPr/>
                        </p:nvCxnSpPr>
                        <p:spPr>
                          <a:xfrm rot="5400000" flipH="1" flipV="1">
                            <a:off x="2573915" y="5140126"/>
                            <a:ext cx="212294" cy="451113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150" name="그룹 149">
                    <a:extLst>
                      <a:ext uri="{FF2B5EF4-FFF2-40B4-BE49-F238E27FC236}">
                        <a16:creationId xmlns:a16="http://schemas.microsoft.com/office/drawing/2014/main" id="{01288CDC-695D-66EF-9231-16DA87309146}"/>
                      </a:ext>
                    </a:extLst>
                  </p:cNvPr>
                  <p:cNvGrpSpPr/>
                  <p:nvPr/>
                </p:nvGrpSpPr>
                <p:grpSpPr>
                  <a:xfrm>
                    <a:off x="6887545" y="5663798"/>
                    <a:ext cx="903847" cy="803515"/>
                    <a:chOff x="6887545" y="5663798"/>
                    <a:chExt cx="903847" cy="803515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43459F9B-5B05-9261-FB6D-74B589FCFFB8}"/>
                        </a:ext>
                      </a:extLst>
                    </p:cNvPr>
                    <p:cNvCxnSpPr>
                      <a:cxnSpLocks/>
                      <a:stCxn id="114" idx="1"/>
                      <a:endCxn id="78" idx="1"/>
                    </p:cNvCxnSpPr>
                    <p:nvPr/>
                  </p:nvCxnSpPr>
                  <p:spPr>
                    <a:xfrm flipH="1">
                      <a:off x="7125486" y="5663798"/>
                      <a:ext cx="5377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7A3EC51B-7270-E170-E661-7C96D0C9B640}"/>
                        </a:ext>
                      </a:extLst>
                    </p:cNvPr>
                    <p:cNvCxnSpPr>
                      <a:cxnSpLocks/>
                      <a:stCxn id="114" idx="3"/>
                      <a:endCxn id="78" idx="3"/>
                    </p:cNvCxnSpPr>
                    <p:nvPr/>
                  </p:nvCxnSpPr>
                  <p:spPr>
                    <a:xfrm flipH="1">
                      <a:off x="7324469" y="5663798"/>
                      <a:ext cx="466923" cy="524129"/>
                    </a:xfrm>
                    <a:prstGeom prst="line">
                      <a:avLst/>
                    </a:prstGeom>
                    <a:ln w="3175">
                      <a:solidFill>
                        <a:srgbClr val="FBE8A5"/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E3679062-C5D1-7D77-102F-74820F0DA1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87545" y="6080466"/>
                      <a:ext cx="674865" cy="386847"/>
                      <a:chOff x="6655541" y="5545994"/>
                      <a:chExt cx="674865" cy="386847"/>
                    </a:xfrm>
                  </p:grpSpPr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D90261C0-9316-00E5-8AFF-6E02840157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55541" y="5825119"/>
                        <a:ext cx="674865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>
                          <a:spcAft>
                            <a:spcPts val="200"/>
                          </a:spcAft>
                        </a:pP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별무리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1</a:t>
                        </a:r>
                        <a:r>
                          <a:rPr lang="ko-KR" altLang="en-US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칸 예시 </a:t>
                        </a:r>
                        <a:r>
                          <a:rPr lang="en-US" altLang="ko-KR" sz="7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sp>
                    <p:nvSpPr>
                      <p:cNvPr id="78" name="별: 꼭짓점 4개 77">
                        <a:extLst>
                          <a:ext uri="{FF2B5EF4-FFF2-40B4-BE49-F238E27FC236}">
                            <a16:creationId xmlns:a16="http://schemas.microsoft.com/office/drawing/2014/main" id="{78AC657B-CB3F-FFC3-0BFB-38E0A38E1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3482" y="5545994"/>
                        <a:ext cx="198983" cy="214922"/>
                      </a:xfrm>
                      <a:prstGeom prst="star4">
                        <a:avLst>
                          <a:gd name="adj" fmla="val 12499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175">
                        <a:solidFill>
                          <a:schemeClr val="tx1"/>
                        </a:solidFill>
                      </a:ln>
                      <a:effectLst>
                        <a:glow rad="38100">
                          <a:srgbClr val="E5E083">
                            <a:alpha val="56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3017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3DE9-8C38-9B84-10C5-9853024B6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0D641B-C5D1-966B-CB8D-E7ED713B0770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695FF-CF40-D4CB-3016-E022EB4C502D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D72068-DAF1-FF69-901D-9DFA0F94C1B6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486B010-4165-612B-F61C-A411B061BD83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E42A10-A470-23BA-FF93-A3E9AB9B228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BC12A73-8894-3368-3B9A-9F84C482A955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C80D775-946C-8539-80C7-5C734BAD4F7C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B3BBF47-07A0-7250-7168-486A932EBFA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FDAE5C1-24FF-3FA1-8FCE-306D50409D0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78429" cy="161583"/>
                <a:chOff x="1700548" y="661219"/>
                <a:chExt cx="5378429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E6698E-6B06-CE3E-67DB-8D33F30D04D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78429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효과 습득 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해소가 가능한 불편함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의도적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주어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성장의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900517E-0F94-DBAF-6075-79459799702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EA422F-A5F7-6555-1214-5B16B2B99278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63AC81-7970-5E75-51D3-1EECBAEC6B7B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A1657D-D337-72FA-C348-EBA0B62D01F1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3CE527-63C8-FAD3-3C82-C51A8BEE7561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108" name="그림 107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63D01E73-0953-1026-1BC1-5B81FCC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23586" y="3969952"/>
            <a:ext cx="646372" cy="60120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5" name="그림 9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CAEB6AE-A5FF-E09F-399E-3B1F1F357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23586" y="5200416"/>
            <a:ext cx="646372" cy="60120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75BDB1B5-10A4-EBD5-075D-FAF2108A5807}"/>
              </a:ext>
            </a:extLst>
          </p:cNvPr>
          <p:cNvGrpSpPr/>
          <p:nvPr/>
        </p:nvGrpSpPr>
        <p:grpSpPr>
          <a:xfrm>
            <a:off x="3604101" y="1509027"/>
            <a:ext cx="646372" cy="4292593"/>
            <a:chOff x="4340784" y="1930999"/>
            <a:chExt cx="551376" cy="3661719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92051BA-6D22-E57C-59DD-F53C84B00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2443845"/>
              <a:ext cx="0" cy="536778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52A824D-5133-F1AF-C8E8-0AD3B64C2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3347385"/>
              <a:ext cx="0" cy="68286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C608527-D2D1-424E-D905-DB14ED988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4543093"/>
              <a:ext cx="0" cy="53677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79077D7-8450-4C49-1D16-C40D5B00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1930999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875F34A-6B5E-834E-A745-F435E1558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2980623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" name="그림 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7365E59-D836-F5E4-0B35-74F7A72B7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403024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" name="그림 3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7516C0F-8EFC-D72B-E9B1-DD5EB71C4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5079872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6C69334B-5218-A4FF-2E6C-0D0BCB7393E4}"/>
              </a:ext>
            </a:extLst>
          </p:cNvPr>
          <p:cNvSpPr txBox="1"/>
          <p:nvPr/>
        </p:nvSpPr>
        <p:spPr>
          <a:xfrm>
            <a:off x="3494476" y="1686498"/>
            <a:ext cx="86562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BF118A1-7FDF-2920-77BA-591566313FD7}"/>
              </a:ext>
            </a:extLst>
          </p:cNvPr>
          <p:cNvSpPr txBox="1"/>
          <p:nvPr/>
        </p:nvSpPr>
        <p:spPr>
          <a:xfrm>
            <a:off x="3326161" y="2917002"/>
            <a:ext cx="12022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232913A-0995-515F-BE46-2DC8341835D7}"/>
              </a:ext>
            </a:extLst>
          </p:cNvPr>
          <p:cNvSpPr txBox="1"/>
          <p:nvPr/>
        </p:nvSpPr>
        <p:spPr>
          <a:xfrm>
            <a:off x="3454401" y="4147444"/>
            <a:ext cx="94577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21A2876-89B0-ED61-2008-7B008637AC7B}"/>
              </a:ext>
            </a:extLst>
          </p:cNvPr>
          <p:cNvSpPr txBox="1"/>
          <p:nvPr/>
        </p:nvSpPr>
        <p:spPr>
          <a:xfrm>
            <a:off x="3328565" y="5289222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전략적 활용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1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941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06697" y="4225268"/>
            <a:ext cx="1801775" cy="27616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 err="1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gradFill flip="none" rotWithShape="1">
                  <a:gsLst>
                    <a:gs pos="100000">
                      <a:srgbClr val="FAF9E6"/>
                    </a:gs>
                    <a:gs pos="75000">
                      <a:srgbClr val="F6F4D2"/>
                    </a:gs>
                    <a:gs pos="16000">
                      <a:srgbClr val="EDEAA9"/>
                    </a:gs>
                    <a:gs pos="0">
                      <a:srgbClr val="E5E08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254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622626" cy="1265425"/>
            <a:chOff x="1419250" y="4999920"/>
            <a:chExt cx="9622626" cy="126542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38375" cy="803760"/>
              <a:chOff x="1352410" y="5094514"/>
              <a:chExt cx="938375" cy="80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1197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38375" cy="52738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38375" cy="1034593"/>
              <a:chOff x="3776328" y="5094514"/>
              <a:chExt cx="938375" cy="103459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833562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38375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1972313" cy="1265425"/>
              <a:chOff x="9573369" y="5094514"/>
              <a:chExt cx="1972313" cy="12654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440826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972313" cy="98905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378583" cy="1034593"/>
              <a:chOff x="5888908" y="5094514"/>
              <a:chExt cx="1378583" cy="103459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378583" cy="27699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2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2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190047" cy="758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88D76-EEE0-864A-FB60-C35812309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그림 126" descr="우주, 별자리, 은하, 대기권 밖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DCD016-7E40-ED75-DC54-61BFDF1B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"/>
          <a:stretch/>
        </p:blipFill>
        <p:spPr>
          <a:xfrm>
            <a:off x="1163637" y="1310640"/>
            <a:ext cx="7784883" cy="53551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63662D1-25C0-FD76-D8A2-4C1977CDCBCC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3944D-2455-D07D-C5B8-E77FDF0D6B33}"/>
              </a:ext>
            </a:extLst>
          </p:cNvPr>
          <p:cNvSpPr txBox="1"/>
          <p:nvPr/>
        </p:nvSpPr>
        <p:spPr>
          <a:xfrm>
            <a:off x="1163639" y="192186"/>
            <a:ext cx="310983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D2B6AD-5934-5AED-DC50-AF150ED6EA60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0A4ECC-61EF-FFBC-0C6A-2FDF13DDE6E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726D8B8-33F6-00CA-9BF7-C2C4C6970DC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FC87F5B6-573E-8241-9BC7-B8C14C0741AC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18F283-8DA3-638F-B0D0-A36FA83A1B63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7054A2-31D9-CE06-D3CA-5B3992253ED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B8394F7-2C4E-D6A5-FFF4-75A4F50220F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78429" cy="161583"/>
                <a:chOff x="1700548" y="661219"/>
                <a:chExt cx="5378429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219B22C-EDA1-7106-13F2-9D7F2EAE143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78429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효과 습득 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해소가 가능한 불편함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의도적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주어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성장의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D9FAB86-D69A-4086-6779-10EA1B47DFC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252DB5-B97D-2689-8E6D-9A63CA783499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883C66-C6F2-C16A-649C-528DBD547F78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CBC7C0-24C0-8686-1420-B28DE296A8EA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CF25C5-7DBF-68AB-ABF4-F599479EC28E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10D2115-F627-DB0E-4DB8-912F239B581D}"/>
              </a:ext>
            </a:extLst>
          </p:cNvPr>
          <p:cNvGrpSpPr/>
          <p:nvPr/>
        </p:nvGrpSpPr>
        <p:grpSpPr>
          <a:xfrm>
            <a:off x="3053553" y="4520193"/>
            <a:ext cx="551376" cy="673762"/>
            <a:chOff x="2188866" y="3588717"/>
            <a:chExt cx="551376" cy="673762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2B7EF0-901C-689B-5D34-CC6D40F0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88866" y="358871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9F05AF6-A509-1B09-2D37-CF57C3B16F88}"/>
                </a:ext>
              </a:extLst>
            </p:cNvPr>
            <p:cNvSpPr/>
            <p:nvPr/>
          </p:nvSpPr>
          <p:spPr>
            <a:xfrm>
              <a:off x="2259733" y="4115859"/>
              <a:ext cx="409642" cy="14662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9CC09C4-3CA5-DA42-2875-F1339FA675EF}"/>
                </a:ext>
              </a:extLst>
            </p:cNvPr>
            <p:cNvGrpSpPr/>
            <p:nvPr/>
          </p:nvGrpSpPr>
          <p:grpSpPr>
            <a:xfrm>
              <a:off x="2313988" y="3962561"/>
              <a:ext cx="301132" cy="156401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3460CFA9-9F63-238D-9130-689B5E820C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068A83D-B46F-9941-7567-6F3A6F380E11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3917D8A-5657-FD75-7323-496D69B50DF1}"/>
              </a:ext>
            </a:extLst>
          </p:cNvPr>
          <p:cNvGrpSpPr/>
          <p:nvPr/>
        </p:nvGrpSpPr>
        <p:grpSpPr>
          <a:xfrm>
            <a:off x="3053553" y="5814789"/>
            <a:ext cx="551376" cy="673762"/>
            <a:chOff x="2188866" y="4581910"/>
            <a:chExt cx="551376" cy="673762"/>
          </a:xfrm>
        </p:grpSpPr>
        <p:pic>
          <p:nvPicPr>
            <p:cNvPr id="95" name="그림 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83BB957-1042-D104-162E-AD2F88BAF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88866" y="4581910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13F1BBD5-D0CC-702E-D0E5-A6D78B9EB2CA}"/>
                </a:ext>
              </a:extLst>
            </p:cNvPr>
            <p:cNvSpPr/>
            <p:nvPr/>
          </p:nvSpPr>
          <p:spPr>
            <a:xfrm>
              <a:off x="2259733" y="5109052"/>
              <a:ext cx="409642" cy="14662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F5357AB-8A3A-18E4-021F-6C40C9749469}"/>
                </a:ext>
              </a:extLst>
            </p:cNvPr>
            <p:cNvGrpSpPr/>
            <p:nvPr/>
          </p:nvGrpSpPr>
          <p:grpSpPr>
            <a:xfrm>
              <a:off x="2313988" y="4955754"/>
              <a:ext cx="301132" cy="156401"/>
              <a:chOff x="6707952" y="1814050"/>
              <a:chExt cx="393888" cy="204576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4A2D5BE9-1A78-6F04-EC9B-D21F7214A91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411B007-9251-85BE-ACC8-55A13F4DDCE8}"/>
                  </a:ext>
                </a:extLst>
              </p:cNvPr>
              <p:cNvSpPr txBox="1"/>
              <p:nvPr/>
            </p:nvSpPr>
            <p:spPr>
              <a:xfrm>
                <a:off x="6845586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8EDBE39-4C96-C0CF-02D6-E933F5894DC6}"/>
              </a:ext>
            </a:extLst>
          </p:cNvPr>
          <p:cNvSpPr txBox="1"/>
          <p:nvPr/>
        </p:nvSpPr>
        <p:spPr>
          <a:xfrm>
            <a:off x="9680918" y="2298994"/>
            <a:ext cx="140262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 활용도 증가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303D2A8-24DF-376E-6243-1AA249382574}"/>
              </a:ext>
            </a:extLst>
          </p:cNvPr>
          <p:cNvSpPr txBox="1"/>
          <p:nvPr/>
        </p:nvSpPr>
        <p:spPr>
          <a:xfrm>
            <a:off x="10406974" y="2688984"/>
            <a:ext cx="113653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특징 강화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72065C-7136-2B85-F5C2-C66FA14A6B43}"/>
              </a:ext>
            </a:extLst>
          </p:cNvPr>
          <p:cNvSpPr txBox="1"/>
          <p:nvPr/>
        </p:nvSpPr>
        <p:spPr>
          <a:xfrm>
            <a:off x="9714436" y="1479533"/>
            <a:ext cx="136575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다양화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240A53A-3F48-65AF-14AC-141A8CCA04BE}"/>
              </a:ext>
            </a:extLst>
          </p:cNvPr>
          <p:cNvSpPr txBox="1"/>
          <p:nvPr/>
        </p:nvSpPr>
        <p:spPr>
          <a:xfrm>
            <a:off x="10465310" y="1903492"/>
            <a:ext cx="79669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</a:t>
            </a:r>
            <a:endParaRPr lang="en-US" altLang="ko-KR" sz="1200" dirty="0">
              <a:solidFill>
                <a:schemeClr val="bg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C9B810C-FF6D-09A1-2803-BC15A0EC0260}"/>
              </a:ext>
            </a:extLst>
          </p:cNvPr>
          <p:cNvCxnSpPr>
            <a:cxnSpLocks/>
          </p:cNvCxnSpPr>
          <p:nvPr/>
        </p:nvCxnSpPr>
        <p:spPr>
          <a:xfrm flipV="1">
            <a:off x="5055272" y="2461244"/>
            <a:ext cx="0" cy="764352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797F8B8-7914-402A-8BE1-CE52CD01F930}"/>
              </a:ext>
            </a:extLst>
          </p:cNvPr>
          <p:cNvCxnSpPr>
            <a:cxnSpLocks/>
          </p:cNvCxnSpPr>
          <p:nvPr/>
        </p:nvCxnSpPr>
        <p:spPr>
          <a:xfrm flipV="1">
            <a:off x="5055272" y="3755841"/>
            <a:ext cx="0" cy="764352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AD4B189-8121-B15E-9113-8E524974A27A}"/>
              </a:ext>
            </a:extLst>
          </p:cNvPr>
          <p:cNvCxnSpPr>
            <a:cxnSpLocks/>
          </p:cNvCxnSpPr>
          <p:nvPr/>
        </p:nvCxnSpPr>
        <p:spPr>
          <a:xfrm flipV="1">
            <a:off x="5055272" y="5050438"/>
            <a:ext cx="0" cy="764351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50000"/>
                  </a:schemeClr>
                </a:gs>
                <a:gs pos="92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6E1810E-9825-D791-8C00-BBD76F8A7B1A}"/>
              </a:ext>
            </a:extLst>
          </p:cNvPr>
          <p:cNvGrpSpPr/>
          <p:nvPr/>
        </p:nvGrpSpPr>
        <p:grpSpPr>
          <a:xfrm>
            <a:off x="4779584" y="1930999"/>
            <a:ext cx="551376" cy="673762"/>
            <a:chOff x="3722193" y="1435284"/>
            <a:chExt cx="721213" cy="881296"/>
          </a:xfrm>
        </p:grpSpPr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C648EC-B833-B412-F773-CB6320B3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8D4010C-714D-F8BF-A635-394419D56801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098F86A-41C2-DAF8-0167-FB3397C16D5A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7564613-A801-BE8F-C048-9E1E9C0C9EC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C9F332C-3AAE-0BFE-734E-0F9C5795C167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126C0F-9582-1955-04A1-D1438F708049}"/>
              </a:ext>
            </a:extLst>
          </p:cNvPr>
          <p:cNvGrpSpPr/>
          <p:nvPr/>
        </p:nvGrpSpPr>
        <p:grpSpPr>
          <a:xfrm>
            <a:off x="4779584" y="3225596"/>
            <a:ext cx="551376" cy="673762"/>
            <a:chOff x="3722193" y="1435284"/>
            <a:chExt cx="721213" cy="881296"/>
          </a:xfrm>
        </p:grpSpPr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38B31E52-C30A-7FD2-A41C-963D6896F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2AFB324-3499-6B50-4B50-5C3871AC8C98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6E93F76-A715-39A9-30BF-A97C86BC0F27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FB3A0F7F-4A57-4B4C-706B-5212C4178E1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A408A3-01CB-0081-32B9-F968E4A79177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2782AE-58BD-480F-2447-A5090071CA8E}"/>
              </a:ext>
            </a:extLst>
          </p:cNvPr>
          <p:cNvGrpSpPr/>
          <p:nvPr/>
        </p:nvGrpSpPr>
        <p:grpSpPr>
          <a:xfrm>
            <a:off x="4779584" y="4520193"/>
            <a:ext cx="551376" cy="673762"/>
            <a:chOff x="3722193" y="1435284"/>
            <a:chExt cx="721213" cy="881296"/>
          </a:xfrm>
        </p:grpSpPr>
        <p:pic>
          <p:nvPicPr>
            <p:cNvPr id="44" name="그림 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7D72A2-55C4-6725-F870-0592FEC0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6D72AC5-D011-5131-E8CF-5783C10B4218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E8766CB-F1C0-B0CA-C33F-4CF06B35D010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9997B96D-D2D2-9D6D-39C6-621ED086581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607789-A502-2602-082C-2B31F8AF0101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F2BEB6-1078-5474-A6B0-09AC71DB60EF}"/>
              </a:ext>
            </a:extLst>
          </p:cNvPr>
          <p:cNvGrpSpPr/>
          <p:nvPr/>
        </p:nvGrpSpPr>
        <p:grpSpPr>
          <a:xfrm>
            <a:off x="4779584" y="5814789"/>
            <a:ext cx="551376" cy="673762"/>
            <a:chOff x="3722193" y="1435284"/>
            <a:chExt cx="721213" cy="881296"/>
          </a:xfrm>
        </p:grpSpPr>
        <p:pic>
          <p:nvPicPr>
            <p:cNvPr id="39" name="그림 3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3639351-5A08-4CFA-93C3-3A3960D19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9C05E01-964D-11AD-B35B-7DB0E4CA8C2E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95F7217-3457-23CD-F5CA-A0260A10D801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C17DA32-7B32-A1E1-8BDA-319CB0344B3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B092BE-58EA-A757-3938-85D7C29931C2}"/>
                  </a:ext>
                </a:extLst>
              </p:cNvPr>
              <p:cNvSpPr txBox="1"/>
              <p:nvPr/>
            </p:nvSpPr>
            <p:spPr>
              <a:xfrm>
                <a:off x="6842599" y="1856457"/>
                <a:ext cx="124597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BD36B2D2-BE31-1152-17B9-1B84A3869B97}"/>
              </a:ext>
            </a:extLst>
          </p:cNvPr>
          <p:cNvSpPr txBox="1"/>
          <p:nvPr/>
        </p:nvSpPr>
        <p:spPr>
          <a:xfrm>
            <a:off x="4511854" y="2091043"/>
            <a:ext cx="108683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2CF424-8CA2-4B5E-179C-57B268D51872}"/>
              </a:ext>
            </a:extLst>
          </p:cNvPr>
          <p:cNvSpPr txBox="1"/>
          <p:nvPr/>
        </p:nvSpPr>
        <p:spPr>
          <a:xfrm>
            <a:off x="4454146" y="3356196"/>
            <a:ext cx="12022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49D48A-D711-1C2B-A134-84428C53CA93}"/>
              </a:ext>
            </a:extLst>
          </p:cNvPr>
          <p:cNvSpPr txBox="1"/>
          <p:nvPr/>
        </p:nvSpPr>
        <p:spPr>
          <a:xfrm>
            <a:off x="4456550" y="4638652"/>
            <a:ext cx="11974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기록의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77C5E5-E839-4EF9-DD1D-60ED56883C54}"/>
              </a:ext>
            </a:extLst>
          </p:cNvPr>
          <p:cNvSpPr txBox="1"/>
          <p:nvPr/>
        </p:nvSpPr>
        <p:spPr>
          <a:xfrm>
            <a:off x="4456550" y="5799028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6AECC0-3389-27C7-EE67-4784B0C8AEB0}"/>
              </a:ext>
            </a:extLst>
          </p:cNvPr>
          <p:cNvSpPr txBox="1"/>
          <p:nvPr/>
        </p:nvSpPr>
        <p:spPr>
          <a:xfrm>
            <a:off x="1163639" y="1034283"/>
            <a:ext cx="31338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인도와 관련된 효과들은 다음과 같은 목적으로 구성합니다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AACBA9-B62D-9DAE-F897-1AADD88F28A0}"/>
              </a:ext>
            </a:extLst>
          </p:cNvPr>
          <p:cNvSpPr txBox="1"/>
          <p:nvPr/>
        </p:nvSpPr>
        <p:spPr>
          <a:xfrm>
            <a:off x="2730519" y="4638652"/>
            <a:ext cx="58349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피해량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81926E-20B2-82CD-C5BC-E7F65DAB5C54}"/>
              </a:ext>
            </a:extLst>
          </p:cNvPr>
          <p:cNvSpPr txBox="1"/>
          <p:nvPr/>
        </p:nvSpPr>
        <p:spPr>
          <a:xfrm>
            <a:off x="2730519" y="5799028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99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188E-1E6B-A722-606C-5ACA5120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10056A-D694-D1FD-2528-7B535AAA2924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EC09E-C94E-732E-DCDA-AC644CDCEF8C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64974-7A53-ED47-8313-A1EB760E565C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B72F32-0154-7CC8-20ED-CC13FE00C7E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911A3FB-FB7D-ED3C-DDA8-0A6CCB6A251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848E2D35-4551-95A5-4392-861D4D759E26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08D7702-8B05-D1E6-C353-1373F04854DA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47BC07-4BBB-DA88-FF16-2575FFB0B353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8CED4A-7D8E-1D21-BDFE-F732DB706B85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88661" cy="161583"/>
                <a:chOff x="1700548" y="661219"/>
                <a:chExt cx="528866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AC6E1B-45B9-E63D-7BB4-1BCD2EE7897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8866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59EB1-C15B-CF2B-1E2F-923264D8D1E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0ACF37-B565-4B69-18E6-A7E629869F82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33EF8-1FD1-9C8D-5CF7-5FBCD28AE6A7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15B8C-C553-BDA4-4F4B-2462A8A59853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71C2C-80CF-57A2-DB52-14475C1B6E83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9F73D78-F460-38C2-4121-19E67BB0AFA3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36ACED-64AD-B2A2-ED15-D817792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866249F-4EF1-F25C-0A62-E7062912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60B803-9F4F-2EF1-62C3-0ADAB97C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7D880-D706-52E9-87B2-6D351EDB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53360864-5EF3-71F2-EE82-149FB301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476" y="249465"/>
            <a:ext cx="3381923" cy="565790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8FC3BD-F11C-9AD3-8238-F461552E6B67}"/>
              </a:ext>
            </a:extLst>
          </p:cNvPr>
          <p:cNvGrpSpPr/>
          <p:nvPr/>
        </p:nvGrpSpPr>
        <p:grpSpPr>
          <a:xfrm>
            <a:off x="3027487" y="1268985"/>
            <a:ext cx="2466465" cy="2740742"/>
            <a:chOff x="2798955" y="1168918"/>
            <a:chExt cx="2466465" cy="274074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905C279-38EC-C2DC-BB79-19D4A17C46A0}"/>
                </a:ext>
              </a:extLst>
            </p:cNvPr>
            <p:cNvSpPr/>
            <p:nvPr/>
          </p:nvSpPr>
          <p:spPr>
            <a:xfrm>
              <a:off x="2798955" y="1496042"/>
              <a:ext cx="2466465" cy="2413618"/>
            </a:xfrm>
            <a:prstGeom prst="rect">
              <a:avLst/>
            </a:prstGeom>
            <a:solidFill>
              <a:srgbClr val="0F1314"/>
            </a:solidFill>
            <a:ln w="6350">
              <a:solidFill>
                <a:srgbClr val="191C2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6DD09F87-D946-B5DD-91C9-AFDDA62537E6}"/>
                </a:ext>
              </a:extLst>
            </p:cNvPr>
            <p:cNvGrpSpPr/>
            <p:nvPr/>
          </p:nvGrpSpPr>
          <p:grpSpPr>
            <a:xfrm>
              <a:off x="2798956" y="1168918"/>
              <a:ext cx="2466464" cy="327124"/>
              <a:chOff x="6306082" y="1411900"/>
              <a:chExt cx="3633678" cy="309867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10486B5D-C9BA-70D4-4877-C2C7AB70B926}"/>
                  </a:ext>
                </a:extLst>
              </p:cNvPr>
              <p:cNvSpPr/>
              <p:nvPr/>
            </p:nvSpPr>
            <p:spPr>
              <a:xfrm>
                <a:off x="6306082" y="1411900"/>
                <a:ext cx="3633678" cy="309867"/>
              </a:xfrm>
              <a:prstGeom prst="rect">
                <a:avLst/>
              </a:prstGeom>
              <a:solidFill>
                <a:srgbClr val="191C2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0B21A7C-9972-8DA1-E482-213012795C37}"/>
                  </a:ext>
                </a:extLst>
              </p:cNvPr>
              <p:cNvSpPr txBox="1"/>
              <p:nvPr/>
            </p:nvSpPr>
            <p:spPr>
              <a:xfrm>
                <a:off x="7774585" y="1493949"/>
                <a:ext cx="696672" cy="1457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E5BB889-D057-D2F0-52C9-0840270F436D}"/>
                </a:ext>
              </a:extLst>
            </p:cNvPr>
            <p:cNvSpPr txBox="1"/>
            <p:nvPr/>
          </p:nvSpPr>
          <p:spPr>
            <a:xfrm>
              <a:off x="2922711" y="2275413"/>
              <a:ext cx="2240577" cy="1061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스킬이 ‘클러스터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불굴’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적응’ 세 가지 스킬로 분리 되며 기록한 양상에 따라 활성화 되는 클러스터 스킬이 달라진다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또한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종료 시 발생하는 양상 별 ‘유실’ 효과가 변경된다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latinLnBrk="0">
                <a:spcAft>
                  <a:spcPts val="200"/>
                </a:spcAft>
              </a:pP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해당 양상의 클러스터 스킬 피해량이 </a:t>
              </a:r>
              <a:r>
                <a:rPr lang="en-US" altLang="ko-KR" sz="800" dirty="0">
                  <a:solidFill>
                    <a:srgbClr val="E07A7C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50.0%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감소한다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7FE34C8-4D12-0F2D-BDE3-EC91A8DC261C}"/>
                </a:ext>
              </a:extLst>
            </p:cNvPr>
            <p:cNvGrpSpPr/>
            <p:nvPr/>
          </p:nvGrpSpPr>
          <p:grpSpPr>
            <a:xfrm>
              <a:off x="2922711" y="1601100"/>
              <a:ext cx="1293082" cy="471600"/>
              <a:chOff x="2025095" y="1578240"/>
              <a:chExt cx="1293082" cy="471600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A80A8E2A-113B-85B9-16FE-583DED2379ED}"/>
                  </a:ext>
                </a:extLst>
              </p:cNvPr>
              <p:cNvGrpSpPr/>
              <p:nvPr/>
            </p:nvGrpSpPr>
            <p:grpSpPr>
              <a:xfrm>
                <a:off x="2577590" y="1603628"/>
                <a:ext cx="740587" cy="420824"/>
                <a:chOff x="2577590" y="1627111"/>
                <a:chExt cx="740587" cy="420824"/>
              </a:xfrm>
            </p:grpSpPr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55210BE-F4FD-0566-E676-F45137D22CF9}"/>
                    </a:ext>
                  </a:extLst>
                </p:cNvPr>
                <p:cNvSpPr txBox="1"/>
                <p:nvPr/>
              </p:nvSpPr>
              <p:spPr>
                <a:xfrm>
                  <a:off x="2577590" y="1924824"/>
                  <a:ext cx="740587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아크 패시브 레벨 </a:t>
                  </a:r>
                  <a:r>
                    <a:rPr lang="en-US" altLang="ko-KR" sz="800" dirty="0">
                      <a:solidFill>
                        <a:srgbClr val="FFC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2533110-0995-8BFC-9F7F-9E86EAB3177A}"/>
                    </a:ext>
                  </a:extLst>
                </p:cNvPr>
                <p:cNvSpPr txBox="1"/>
                <p:nvPr/>
              </p:nvSpPr>
              <p:spPr>
                <a:xfrm>
                  <a:off x="2577590" y="1627111"/>
                  <a:ext cx="29815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</a:t>
                  </a:r>
                  <a:endParaRPr lang="en-US" altLang="ko-KR" sz="900" dirty="0">
                    <a:solidFill>
                      <a:srgbClr val="FBE8A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BD86EE47-FF3F-8995-F04E-08E824C70D00}"/>
                  </a:ext>
                </a:extLst>
              </p:cNvPr>
              <p:cNvSpPr/>
              <p:nvPr/>
            </p:nvSpPr>
            <p:spPr>
              <a:xfrm>
                <a:off x="2025095" y="1578240"/>
                <a:ext cx="471600" cy="4716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7ADDA85-F919-656D-87C0-CCA3FC8745B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E7F01B-EB79-9A42-AE9C-6A6EA263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24525816-CE21-8DF0-104D-D5940067DF24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2D6DC9F-D975-30AC-A1C1-E6C76F7EBE75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2DD012C0-DE65-0818-F4AA-D1FA01A6E38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32DCB39-67D9-14A8-A572-E995B61229B1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A0C93C3-FFD3-FBE5-CCD1-50D1F8458D7C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423B0B-CAFE-B3E2-B0AA-6E653E1F0ED7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78D295-4D90-D7F8-849F-60D12AB82BE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FE5BC27-2F1F-999D-AD6E-FFE0066A919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457C79E4-1AFF-C882-C46C-824A8DC3FBE8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7001772-78A1-55C0-B7ED-0FBC548CC87B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E3C0969-33AA-B77C-32AF-E0EAACB33AB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B82E503-5DC3-1A51-B82C-2B5762B4BCBD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86A7145-5044-6306-BABD-D9FFB9401E0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A95BA2-A36E-2C33-0309-CDF72DFCE40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969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그림 107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828CA3B-011D-723A-0DA9-4420CB1C1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70538" y="4657810"/>
            <a:ext cx="551376" cy="5128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5" name="그림 9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677E0C6C-FC97-5065-C537-9ABCF0271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870538" y="5707435"/>
            <a:ext cx="551376" cy="51284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0E500FE5-C433-0188-8981-E57FA49D1B44}"/>
              </a:ext>
            </a:extLst>
          </p:cNvPr>
          <p:cNvGrpSpPr/>
          <p:nvPr/>
        </p:nvGrpSpPr>
        <p:grpSpPr>
          <a:xfrm>
            <a:off x="3063936" y="2558562"/>
            <a:ext cx="1202252" cy="3661719"/>
            <a:chOff x="5473440" y="1930999"/>
            <a:chExt cx="1202252" cy="3661719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F24338D7-E8AE-6A53-143D-80924D5E25B8}"/>
                </a:ext>
              </a:extLst>
            </p:cNvPr>
            <p:cNvGrpSpPr/>
            <p:nvPr/>
          </p:nvGrpSpPr>
          <p:grpSpPr>
            <a:xfrm>
              <a:off x="5798878" y="1930999"/>
              <a:ext cx="551376" cy="3661719"/>
              <a:chOff x="4340784" y="1930999"/>
              <a:chExt cx="551376" cy="366171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FB8F406-1CB0-7967-72F0-89E82A2267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2443845"/>
                <a:ext cx="0" cy="536778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475B9F5-6EE0-A955-5D6A-DB66ABC76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3347385"/>
                <a:ext cx="0" cy="682862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64D0028-A252-A980-3550-43E905898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6472" y="4543093"/>
                <a:ext cx="0" cy="536779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50000"/>
                        <a:alpha val="50000"/>
                      </a:schemeClr>
                    </a:gs>
                    <a:gs pos="92000">
                      <a:schemeClr val="bg1">
                        <a:lumMod val="50000"/>
                        <a:alpha val="2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" name="그림 5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78CF720-98D8-6D9E-8205-2A90E1CC5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1930999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9" name="그림 4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1E4E23E-460D-606D-2F86-1B346DF93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2980623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4" name="그림 4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FAEA213-77C1-77D7-BBFF-1CA350BC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4030247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3F44354-22AD-AF77-711C-E11EF6F96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340784" y="5079872"/>
                <a:ext cx="551376" cy="51284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7A37D9F-83A7-CEAC-8808-6427DE56F1F3}"/>
                </a:ext>
              </a:extLst>
            </p:cNvPr>
            <p:cNvSpPr txBox="1"/>
            <p:nvPr/>
          </p:nvSpPr>
          <p:spPr>
            <a:xfrm>
              <a:off x="5531148" y="2091043"/>
              <a:ext cx="108683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 컨셉 강화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B58E3F3-DFB3-38D2-0F3C-A87A7E573705}"/>
                </a:ext>
              </a:extLst>
            </p:cNvPr>
            <p:cNvSpPr txBox="1"/>
            <p:nvPr/>
          </p:nvSpPr>
          <p:spPr>
            <a:xfrm>
              <a:off x="5473440" y="3101164"/>
              <a:ext cx="120225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 스킬의 사용 유도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4E5DD83-D3F5-259A-8DB8-79A76F9B1243}"/>
                </a:ext>
              </a:extLst>
            </p:cNvPr>
            <p:cNvSpPr txBox="1"/>
            <p:nvPr/>
          </p:nvSpPr>
          <p:spPr>
            <a:xfrm>
              <a:off x="5601679" y="4160831"/>
              <a:ext cx="94577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전투의 불편함 해소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8BF56F3-2EE5-0888-03F8-72F9F2046004}"/>
                </a:ext>
              </a:extLst>
            </p:cNvPr>
            <p:cNvSpPr txBox="1"/>
            <p:nvPr/>
          </p:nvSpPr>
          <p:spPr>
            <a:xfrm>
              <a:off x="5531149" y="5077688"/>
              <a:ext cx="1086836" cy="46423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전략적 활용의 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 컨셉 강화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96" name="그림 195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10D4A097-6233-AD91-42E5-7DB055AD6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 flipH="1">
            <a:off x="9515798" y="4778192"/>
            <a:ext cx="551376" cy="5128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7" name="그림 19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A8CABA91-2477-4443-81C9-A9346548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 flipH="1">
            <a:off x="9515798" y="5827817"/>
            <a:ext cx="551376" cy="512846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2C5AB53F-3AEE-B2B8-3FF2-D73BA4F65281}"/>
              </a:ext>
            </a:extLst>
          </p:cNvPr>
          <p:cNvGrpSpPr/>
          <p:nvPr/>
        </p:nvGrpSpPr>
        <p:grpSpPr>
          <a:xfrm flipH="1">
            <a:off x="8195273" y="2678944"/>
            <a:ext cx="551376" cy="3661719"/>
            <a:chOff x="4340784" y="1930999"/>
            <a:chExt cx="551376" cy="3661719"/>
          </a:xfrm>
        </p:grpSpPr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63C314C5-5252-1A79-432A-FF706B8C1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2443845"/>
              <a:ext cx="0" cy="536778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DE49CA39-3AE3-A0F4-1D7E-D2CD901E5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3347385"/>
              <a:ext cx="0" cy="68286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78633C91-72E6-234A-CC8F-E0844F513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472" y="4543093"/>
              <a:ext cx="0" cy="536779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50000"/>
                    </a:schemeClr>
                  </a:gs>
                  <a:gs pos="92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7" name="그림 20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4E95F99-9D0A-D6BA-3E7A-DF9AE85D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1930999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그림 2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147FEA54-A97A-F217-58DF-A81BCFA2B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2980623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9" name="그림 20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14E4A0D-96F2-8D27-54CC-B43576C5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4030247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그림 20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8692824-5130-55BC-F6A6-492C7ECA1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340784" y="5079872"/>
              <a:ext cx="551376" cy="51284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BD788B1F-E2EA-49BA-43F0-C9607604C408}"/>
              </a:ext>
            </a:extLst>
          </p:cNvPr>
          <p:cNvSpPr txBox="1"/>
          <p:nvPr/>
        </p:nvSpPr>
        <p:spPr>
          <a:xfrm>
            <a:off x="8053379" y="2838988"/>
            <a:ext cx="8351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3A306EC-B7D5-F647-63A1-9E5EA5EED929}"/>
              </a:ext>
            </a:extLst>
          </p:cNvPr>
          <p:cNvSpPr txBox="1"/>
          <p:nvPr/>
        </p:nvSpPr>
        <p:spPr>
          <a:xfrm>
            <a:off x="7927546" y="3849109"/>
            <a:ext cx="108683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현상 스킬의 사용 유도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F9CEF2C-A736-0DAC-421F-314AEB646018}"/>
              </a:ext>
            </a:extLst>
          </p:cNvPr>
          <p:cNvSpPr txBox="1"/>
          <p:nvPr/>
        </p:nvSpPr>
        <p:spPr>
          <a:xfrm>
            <a:off x="8234521" y="4908776"/>
            <a:ext cx="47288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연계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2FA457C-BB02-CA4E-47CE-54F8FFA4C650}"/>
              </a:ext>
            </a:extLst>
          </p:cNvPr>
          <p:cNvSpPr txBox="1"/>
          <p:nvPr/>
        </p:nvSpPr>
        <p:spPr>
          <a:xfrm>
            <a:off x="7872239" y="5825633"/>
            <a:ext cx="1197444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모드의 불편함 해소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컨셉 강화</a:t>
            </a:r>
            <a:endParaRPr lang="en-US" altLang="ko-KR" sz="10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48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CDA1E-2779-C4DB-D4DF-EFBC914F5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0C7835-2761-A79D-D294-ECC6F4DFB710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A1756-3B13-C45E-F769-290CF358D75A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9A0C61-2BBD-092D-5834-E07DBF4F1E42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07420C0-2163-6206-E56D-854029861E3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BF50757-363D-C789-BE21-C28919305357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E510EE95-AF8A-D9C2-3A3D-CAACD64DA7D9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2F8749-5D2D-423C-658B-083338A4FDEF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E549FF-9551-F8E5-6663-24A2F56B92F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57A4B61-8FC1-A586-BA73-D204130B182F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88661" cy="161583"/>
                <a:chOff x="1700548" y="661219"/>
                <a:chExt cx="528866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1D551AF-5D31-89EC-DF91-CAE6FB9BE24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8866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72C8756-D430-6155-EF12-A694E39A34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0729D0-165F-E908-0B0F-F51100509F0E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530499-1F47-7FDC-59CF-236795EF55FB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4B4F31-80D1-9BEF-3075-C8A5F1B33654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A08DEF-3BEA-F69D-18D4-D319D088E907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1131B3A-9928-EC24-84FF-DC93E5B8CFF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70C12-BA27-D72C-2E56-59B235E3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83F0CDB-CD87-CBFD-6067-5C31ABA0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414858-39C6-03EF-0F89-E02180C1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59BB9C-315C-1668-26B6-ED35F2ED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EEFB5E8-D950-C7FF-472E-DBA87C638185}"/>
              </a:ext>
            </a:extLst>
          </p:cNvPr>
          <p:cNvGrpSpPr/>
          <p:nvPr/>
        </p:nvGrpSpPr>
        <p:grpSpPr>
          <a:xfrm>
            <a:off x="1870538" y="1246040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DD99FC8-48E2-7CD0-5B60-02285DE7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FEDDB449-952A-5427-A809-15A13669AFF1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ECF40482-F8EA-7AE0-E9DC-728E3D00771D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F0470028-DB25-6F75-1D81-462F8CCD6E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E72F77-320D-E8AF-66C2-AFF9913425FE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AB6362B-7243-DC46-4A0F-81DF83B23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4523"/>
              </p:ext>
            </p:extLst>
          </p:nvPr>
        </p:nvGraphicFramePr>
        <p:xfrm>
          <a:off x="3358151" y="1310366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양상의 컨셉에 맞게 클러스터 스킬 다양화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(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01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3D20-1C12-F27E-B622-95C1D3DCB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D0D4B4-0B34-A6FC-0F15-B28955C5F81D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A3E96-06AB-20BB-5A89-8C77B409009B}"/>
              </a:ext>
            </a:extLst>
          </p:cNvPr>
          <p:cNvSpPr txBox="1"/>
          <p:nvPr/>
        </p:nvSpPr>
        <p:spPr>
          <a:xfrm>
            <a:off x="1163639" y="192186"/>
            <a:ext cx="2194512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연계형 패시브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A9BD99-EC4C-3762-E3DD-6A42C9C9CE8B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283E477-EE1E-7732-BB23-4AECBA39C65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63615AB-0A43-2FE9-88BD-45708D08A7D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B6B99E33-9927-D9A3-3DED-99CC70D337A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E27DAC0-6645-4E12-E5EA-8BCEAEA56C35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AF8DBBA-F18F-9D6F-8D8F-FC99DD4208E6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211A686-90E0-D64C-5CC9-9A6C415E640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B90F712-AF99-32FF-0887-23154AEE13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B7C439-A15E-7AC2-4113-6156B9AB8A1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7F002C-7B91-D22C-6C99-7B049CA87BAF}"/>
              </a:ext>
            </a:extLst>
          </p:cNvPr>
          <p:cNvGrpSpPr/>
          <p:nvPr/>
        </p:nvGrpSpPr>
        <p:grpSpPr>
          <a:xfrm>
            <a:off x="109957" y="2970698"/>
            <a:ext cx="537006" cy="900070"/>
            <a:chOff x="109957" y="2970698"/>
            <a:chExt cx="537006" cy="900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08AAF-28AB-3720-1F22-A23A882EA512}"/>
                </a:ext>
              </a:extLst>
            </p:cNvPr>
            <p:cNvSpPr txBox="1"/>
            <p:nvPr userDrawn="1"/>
          </p:nvSpPr>
          <p:spPr>
            <a:xfrm>
              <a:off x="109957" y="2970698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B2FF1D-158E-D487-A91C-AEDDDA0BD14F}"/>
                </a:ext>
              </a:extLst>
            </p:cNvPr>
            <p:cNvSpPr txBox="1"/>
            <p:nvPr userDrawn="1"/>
          </p:nvSpPr>
          <p:spPr>
            <a:xfrm>
              <a:off x="109958" y="3312698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07BB7F-EB0D-7B72-7A9D-2D3A30258DAF}"/>
                </a:ext>
              </a:extLst>
            </p:cNvPr>
            <p:cNvSpPr txBox="1"/>
            <p:nvPr userDrawn="1"/>
          </p:nvSpPr>
          <p:spPr>
            <a:xfrm>
              <a:off x="109958" y="3655324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DA54970-8B76-015B-32AE-2A151E34F852}"/>
              </a:ext>
            </a:extLst>
          </p:cNvPr>
          <p:cNvGrpSpPr/>
          <p:nvPr/>
        </p:nvGrpSpPr>
        <p:grpSpPr>
          <a:xfrm>
            <a:off x="1163639" y="4074218"/>
            <a:ext cx="462412" cy="2591596"/>
            <a:chOff x="1456732" y="3498225"/>
            <a:chExt cx="462412" cy="2591596"/>
          </a:xfrm>
        </p:grpSpPr>
        <p:pic>
          <p:nvPicPr>
            <p:cNvPr id="103" name="그림 102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1578E6-52A3-DA27-2332-9F4B92C1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7" r="66603" b="74939"/>
            <a:stretch/>
          </p:blipFill>
          <p:spPr>
            <a:xfrm>
              <a:off x="1456732" y="3498225"/>
              <a:ext cx="462412" cy="477861"/>
            </a:xfrm>
            <a:prstGeom prst="rect">
              <a:avLst/>
            </a:prstGeom>
          </p:spPr>
        </p:pic>
        <p:pic>
          <p:nvPicPr>
            <p:cNvPr id="104" name="그림 103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354308-628B-0B7E-D5CA-229EBDDD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7" r="50133" b="74939"/>
            <a:stretch/>
          </p:blipFill>
          <p:spPr>
            <a:xfrm>
              <a:off x="1456732" y="4555093"/>
              <a:ext cx="462412" cy="477861"/>
            </a:xfrm>
            <a:prstGeom prst="rect">
              <a:avLst/>
            </a:prstGeom>
          </p:spPr>
        </p:pic>
        <p:pic>
          <p:nvPicPr>
            <p:cNvPr id="105" name="그림 104" descr="스크린샷, 대칭, 다채로움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8BA2225-04DB-A010-5249-7FD578AA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21" r="33279" b="74939"/>
            <a:stretch/>
          </p:blipFill>
          <p:spPr>
            <a:xfrm>
              <a:off x="1456732" y="5611960"/>
              <a:ext cx="462412" cy="477861"/>
            </a:xfrm>
            <a:prstGeom prst="rect">
              <a:avLst/>
            </a:prstGeom>
          </p:spPr>
        </p:pic>
      </p:grpSp>
      <p:pic>
        <p:nvPicPr>
          <p:cNvPr id="143" name="그림 142" descr="스크린샷, 대칭, 다채로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F3F23-13B8-7331-65D8-DE0F896D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4" r="83400" b="24775"/>
          <a:stretch/>
        </p:blipFill>
        <p:spPr>
          <a:xfrm>
            <a:off x="1163639" y="1246040"/>
            <a:ext cx="462412" cy="477861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468D80B-0BD8-1F16-D604-5EA83B8FD131}"/>
              </a:ext>
            </a:extLst>
          </p:cNvPr>
          <p:cNvGrpSpPr/>
          <p:nvPr/>
        </p:nvGrpSpPr>
        <p:grpSpPr>
          <a:xfrm>
            <a:off x="1863354" y="1241359"/>
            <a:ext cx="551376" cy="673762"/>
            <a:chOff x="3722193" y="1435284"/>
            <a:chExt cx="721213" cy="881296"/>
          </a:xfrm>
        </p:grpSpPr>
        <p:pic>
          <p:nvPicPr>
            <p:cNvPr id="174" name="그림 17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D8FB466-FA5F-5D3B-BC1F-70E2774F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722193" y="1435284"/>
              <a:ext cx="721213" cy="67081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B5C28684-5900-902E-BD0C-A0E86ABDCE22}"/>
                </a:ext>
              </a:extLst>
            </p:cNvPr>
            <p:cNvSpPr/>
            <p:nvPr/>
          </p:nvSpPr>
          <p:spPr>
            <a:xfrm>
              <a:off x="3814889" y="2124798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7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Lv.0/1</a:t>
              </a:r>
              <a:endParaRPr lang="ko-KR" altLang="en-US" sz="700" spc="5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C7742CD-1E47-A9E0-0F3F-9BFA60F6F4D3}"/>
                </a:ext>
              </a:extLst>
            </p:cNvPr>
            <p:cNvGrpSpPr/>
            <p:nvPr/>
          </p:nvGrpSpPr>
          <p:grpSpPr>
            <a:xfrm>
              <a:off x="3885855" y="1924280"/>
              <a:ext cx="393888" cy="204576"/>
              <a:chOff x="6707952" y="1814050"/>
              <a:chExt cx="393888" cy="204576"/>
            </a:xfrm>
          </p:grpSpPr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6125A266-BDA8-F8E4-DAAF-D0C5C2A9A06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023CD0C-8D49-C160-30C9-E0BEC6C94294}"/>
                  </a:ext>
                </a:extLst>
              </p:cNvPr>
              <p:cNvSpPr txBox="1"/>
              <p:nvPr/>
            </p:nvSpPr>
            <p:spPr>
              <a:xfrm>
                <a:off x="6810971" y="1856457"/>
                <a:ext cx="187852" cy="1104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6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C74D2746-2710-426B-036F-66A8F18D1B8D}"/>
              </a:ext>
            </a:extLst>
          </p:cNvPr>
          <p:cNvSpPr txBox="1"/>
          <p:nvPr/>
        </p:nvSpPr>
        <p:spPr>
          <a:xfrm>
            <a:off x="1163639" y="873807"/>
            <a:ext cx="271228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지속적인 보통 피해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상황에 따라 성능 편차 작음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1FAE42-1383-293A-79CA-45D43E0E9BC5}"/>
              </a:ext>
            </a:extLst>
          </p:cNvPr>
          <p:cNvGrpSpPr/>
          <p:nvPr/>
        </p:nvGrpSpPr>
        <p:grpSpPr>
          <a:xfrm>
            <a:off x="1426539" y="102820"/>
            <a:ext cx="10765461" cy="347997"/>
            <a:chOff x="1426539" y="493926"/>
            <a:chExt cx="10765461" cy="3479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288EB7-9E56-DCFC-E80C-9EA90B0B3FCA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84427D9-4125-4802-0F9C-332EEEC54F60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1AF1232F-AC29-04F7-22EC-59AFA3F79267}"/>
                  </a:ext>
                </a:extLst>
              </p:cNvPr>
              <p:cNvCxnSpPr>
                <a:cxnSpLocks/>
                <a:stCxn id="24" idx="4"/>
                <a:endCxn id="23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34923EC-0BD2-66F6-94FE-E30E3C08201A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FA9CF76-B5A7-F7AF-C76D-80A65D649D9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63D0529-88CD-DD38-4F92-9C648442788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103089-0191-581E-C357-955B75CC9A6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94231CF-0F53-9EF0-86A9-0061A25EF76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3876A12-3AB7-A578-D0ED-A049B5065AC5}"/>
              </a:ext>
            </a:extLst>
          </p:cNvPr>
          <p:cNvGraphicFramePr>
            <a:graphicFrameLocks noGrp="1"/>
          </p:cNvGraphicFramePr>
          <p:nvPr/>
        </p:nvGraphicFramePr>
        <p:xfrm>
          <a:off x="2771773" y="1529263"/>
          <a:ext cx="8490587" cy="13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86003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187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인도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활용도 증가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9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스킬이 ‘클러스터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불굴’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적응’ 세 가지 스킬로 분리 되며 기록한 양상에 따라 활성화 되는 클러스터 스킬이 달라진다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또한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시 발생하는 양상 별 ‘유실’ 효과가 변경된다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latinLnBrk="0">
                        <a:spcAft>
                          <a:spcPts val="200"/>
                        </a:spcAft>
                      </a:pPr>
                      <a:endParaRPr lang="en-US" altLang="ko-KR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latinLnBrk="0">
                        <a:spcAft>
                          <a:spcPts val="200"/>
                        </a:spcAft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양상의 클러스터 스킬 피해량이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D23E42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50.0%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감소한다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1368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78CF3BE-1D75-54E5-C0D9-26FC03FE6916}"/>
              </a:ext>
            </a:extLst>
          </p:cNvPr>
          <p:cNvSpPr txBox="1"/>
          <p:nvPr/>
        </p:nvSpPr>
        <p:spPr>
          <a:xfrm>
            <a:off x="2771773" y="1235619"/>
            <a:ext cx="1191032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티어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효과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</a:p>
        </p:txBody>
      </p:sp>
    </p:spTree>
    <p:extLst>
      <p:ext uri="{BB962C8B-B14F-4D97-AF65-F5344CB8AC3E}">
        <p14:creationId xmlns:p14="http://schemas.microsoft.com/office/powerpoint/2010/main" val="2886571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A62953-9263-BD37-74F3-62E8360A6FC5}"/>
              </a:ext>
            </a:extLst>
          </p:cNvPr>
          <p:cNvGrpSpPr/>
          <p:nvPr/>
        </p:nvGrpSpPr>
        <p:grpSpPr>
          <a:xfrm>
            <a:off x="109957" y="3510507"/>
            <a:ext cx="751810" cy="1241443"/>
            <a:chOff x="109957" y="3510507"/>
            <a:chExt cx="751810" cy="1241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CA6111-559B-6784-DF17-5408964D1C08}"/>
                </a:ext>
              </a:extLst>
            </p:cNvPr>
            <p:cNvSpPr txBox="1"/>
            <p:nvPr userDrawn="1"/>
          </p:nvSpPr>
          <p:spPr>
            <a:xfrm>
              <a:off x="109957" y="3510507"/>
              <a:ext cx="713337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71D224-8011-7381-BCE3-056C20B6B023}"/>
                </a:ext>
              </a:extLst>
            </p:cNvPr>
            <p:cNvSpPr txBox="1"/>
            <p:nvPr userDrawn="1"/>
          </p:nvSpPr>
          <p:spPr>
            <a:xfrm>
              <a:off x="109958" y="3852507"/>
              <a:ext cx="751809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0BEDAF-4CEE-3BA7-780E-DF0442297F33}"/>
                </a:ext>
              </a:extLst>
            </p:cNvPr>
            <p:cNvSpPr txBox="1"/>
            <p:nvPr userDrawn="1"/>
          </p:nvSpPr>
          <p:spPr>
            <a:xfrm>
              <a:off x="109958" y="419450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D4D3CA-0F98-CA35-809A-1FFBFA36C83E}"/>
                </a:ext>
              </a:extLst>
            </p:cNvPr>
            <p:cNvSpPr txBox="1"/>
            <p:nvPr/>
          </p:nvSpPr>
          <p:spPr>
            <a:xfrm>
              <a:off x="109958" y="4536506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E40929-3732-C26F-25ED-D676E684BB8A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911697-6A70-27D1-FBD6-46E966DEFC1D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474B657-ACF1-5806-F72E-4788CBEB2215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EF7111C-33A2-DC12-4636-7FDFBC4ED74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AC91F90E-DA1B-5DEC-0A99-A5A31D3B039F}"/>
                  </a:ext>
                </a:extLst>
              </p:cNvPr>
              <p:cNvCxnSpPr>
                <a:cxnSpLocks/>
                <a:stCxn id="33" idx="4"/>
                <a:endCxn id="32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992492D-A20D-C7C9-07FC-304716AD6F7E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A2779F3-4B28-B67F-7E0C-D220E80E1C2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43F31681-BE66-C8F5-2ADD-16D1634800C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814FB86-8E44-0F20-4545-02A7A9E0FAA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EB7B09-6A47-E872-04E2-2B0A4A294A3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8FB1028-303A-232C-3C06-8CF3E9A6B88D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61B18D2-B348-0505-216E-B89F0EB01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95489"/>
              </p:ext>
            </p:extLst>
          </p:nvPr>
        </p:nvGraphicFramePr>
        <p:xfrm>
          <a:off x="1235639" y="1374094"/>
          <a:ext cx="6673450" cy="218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 컨셉을 동시에 나타내는 스킬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무기를 들고 있는 왼손을 위로 들었다가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BFDC2684-AC18-C3CB-1008-C4B082F8BA33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2AFD359-A62B-BB7A-C064-2895B467334D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98BC723-F29C-A9BF-D63C-D5135EBBE832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61FD5CE-809B-53F2-3716-E83D5BF5541D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D5C3124B-0D30-2A93-7C31-DCD52347CE48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E4BE8D0-0301-ECCE-DD7F-B9BD1FB13AAC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FFC4B5C-8A8A-7A1A-8053-E4B5F010E796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FAB87499-1A29-4051-31AF-E42CCD6D15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BF2207D-757C-E1F8-886B-C64A506CF3A1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BB16200-EE93-448C-0161-80A55C60AB51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F7A44CB3-7B98-1A7E-47C4-368934814482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F59B512-03FE-278A-FEFD-F4E134EF2B86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A7A0430-18E5-8BF4-CB9D-0803781C072B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F8F660A9-4BA9-B612-D43C-ACFB86E03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87E9D84-CF64-D895-F448-DD158D96A441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E5B41E29-7967-BDFA-85CB-FFAAB9D2D8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2999A1B-5B30-938E-F281-CF3D82B1C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08389"/>
              </p:ext>
            </p:extLst>
          </p:nvPr>
        </p:nvGraphicFramePr>
        <p:xfrm>
          <a:off x="1235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모드에 진입한다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2FE99B51-18D6-32C2-076F-51F6F0C3B80F}"/>
              </a:ext>
            </a:extLst>
          </p:cNvPr>
          <p:cNvSpPr txBox="1"/>
          <p:nvPr/>
        </p:nvSpPr>
        <p:spPr>
          <a:xfrm>
            <a:off x="1233370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E01CDB-B6BB-6B43-15FA-2D789CAEDCDF}"/>
              </a:ext>
            </a:extLst>
          </p:cNvPr>
          <p:cNvSpPr txBox="1"/>
          <p:nvPr/>
        </p:nvSpPr>
        <p:spPr>
          <a:xfrm>
            <a:off x="1233370" y="1067463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911A75-36F1-D94C-4185-A596AD3B59EF}"/>
              </a:ext>
            </a:extLst>
          </p:cNvPr>
          <p:cNvSpPr txBox="1"/>
          <p:nvPr/>
        </p:nvSpPr>
        <p:spPr>
          <a:xfrm>
            <a:off x="6293046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54AB2C-5ACC-608A-10B3-04625E05D8F3}"/>
              </a:ext>
            </a:extLst>
          </p:cNvPr>
          <p:cNvSpPr txBox="1"/>
          <p:nvPr/>
        </p:nvSpPr>
        <p:spPr>
          <a:xfrm>
            <a:off x="6759724" y="1131720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3D1B8E3F-72D7-EA8D-EFF5-28FA652DC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154709"/>
              </p:ext>
            </p:extLst>
          </p:nvPr>
        </p:nvGraphicFramePr>
        <p:xfrm>
          <a:off x="1235639" y="4047215"/>
          <a:ext cx="6673450" cy="10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15D63D3E-5CA3-B097-021F-7118C598DF21}"/>
              </a:ext>
            </a:extLst>
          </p:cNvPr>
          <p:cNvSpPr txBox="1"/>
          <p:nvPr/>
        </p:nvSpPr>
        <p:spPr>
          <a:xfrm>
            <a:off x="1233370" y="3790243"/>
            <a:ext cx="53219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전투 </a:t>
            </a:r>
          </a:p>
        </p:txBody>
      </p:sp>
    </p:spTree>
    <p:extLst>
      <p:ext uri="{BB962C8B-B14F-4D97-AF65-F5344CB8AC3E}">
        <p14:creationId xmlns:p14="http://schemas.microsoft.com/office/powerpoint/2010/main" val="187882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91B7B-593A-0229-2167-8487CF0C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586D9E-C191-60D6-2B9E-F341C3CA07B7}"/>
              </a:ext>
            </a:extLst>
          </p:cNvPr>
          <p:cNvGrpSpPr/>
          <p:nvPr/>
        </p:nvGrpSpPr>
        <p:grpSpPr>
          <a:xfrm>
            <a:off x="109957" y="3510507"/>
            <a:ext cx="751810" cy="1241443"/>
            <a:chOff x="109957" y="3510507"/>
            <a:chExt cx="751810" cy="1241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1E36EA-1F16-1A30-AC5C-016C629C4702}"/>
                </a:ext>
              </a:extLst>
            </p:cNvPr>
            <p:cNvSpPr txBox="1"/>
            <p:nvPr userDrawn="1"/>
          </p:nvSpPr>
          <p:spPr>
            <a:xfrm>
              <a:off x="109957" y="3510507"/>
              <a:ext cx="713337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54BA13-37D6-4B58-AE8F-AD3A65927AF6}"/>
                </a:ext>
              </a:extLst>
            </p:cNvPr>
            <p:cNvSpPr txBox="1"/>
            <p:nvPr userDrawn="1"/>
          </p:nvSpPr>
          <p:spPr>
            <a:xfrm>
              <a:off x="109958" y="3852507"/>
              <a:ext cx="751809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5B6F4B-9096-AE90-2DAF-DCE40B88BCA3}"/>
                </a:ext>
              </a:extLst>
            </p:cNvPr>
            <p:cNvSpPr txBox="1"/>
            <p:nvPr userDrawn="1"/>
          </p:nvSpPr>
          <p:spPr>
            <a:xfrm>
              <a:off x="109958" y="419450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E3B7C8-5815-A87C-2542-3E6FE9F10B2C}"/>
                </a:ext>
              </a:extLst>
            </p:cNvPr>
            <p:cNvSpPr txBox="1"/>
            <p:nvPr/>
          </p:nvSpPr>
          <p:spPr>
            <a:xfrm>
              <a:off x="109958" y="4536506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6158A8-5EA0-F5F0-8333-BB67FC88D47B}"/>
              </a:ext>
            </a:extLst>
          </p:cNvPr>
          <p:cNvSpPr>
            <a:spLocks/>
          </p:cNvSpPr>
          <p:nvPr/>
        </p:nvSpPr>
        <p:spPr>
          <a:xfrm>
            <a:off x="935601" y="149958"/>
            <a:ext cx="11256399" cy="392234"/>
          </a:xfrm>
          <a:prstGeom prst="rect">
            <a:avLst/>
          </a:prstGeom>
          <a:solidFill>
            <a:srgbClr val="FBE8A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0D1837-4CD5-9838-1688-7B92F4B36605}"/>
              </a:ext>
            </a:extLst>
          </p:cNvPr>
          <p:cNvGrpSpPr/>
          <p:nvPr/>
        </p:nvGrpSpPr>
        <p:grpSpPr>
          <a:xfrm>
            <a:off x="1163639" y="499963"/>
            <a:ext cx="11028361" cy="347997"/>
            <a:chOff x="1426539" y="493926"/>
            <a:chExt cx="11028361" cy="34799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D74146-6F13-1058-255C-3A5015702331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EDD46314-D37D-227D-7175-61B681A8750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9A38C314-BB90-3FA6-C5FB-25C3B9D8C718}"/>
                  </a:ext>
                </a:extLst>
              </p:cNvPr>
              <p:cNvCxnSpPr>
                <a:cxnSpLocks/>
                <a:stCxn id="33" idx="4"/>
                <a:endCxn id="32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934B570-AB0D-B914-53CA-CA68D17C3F2B}"/>
                </a:ext>
              </a:extLst>
            </p:cNvPr>
            <p:cNvGrpSpPr/>
            <p:nvPr/>
          </p:nvGrpSpPr>
          <p:grpSpPr>
            <a:xfrm>
              <a:off x="1700548" y="595702"/>
              <a:ext cx="10754352" cy="246221"/>
              <a:chOff x="1700548" y="595702"/>
              <a:chExt cx="10754352" cy="246221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8204771-769A-A5FF-FE6D-9FDD89A6425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7543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7D7B4DB-16B6-26E9-7289-008D612B85FB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33134" cy="161583"/>
                <a:chOff x="1700548" y="661219"/>
                <a:chExt cx="3833134" cy="16158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795A2A0-F3D2-03ED-5871-C1928E0F4F0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331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효과들을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7D2E8A-82C3-356F-62FF-17A16F66BB6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30340A2-EFFF-5AEB-52C4-126A2D77D6A0}"/>
              </a:ext>
            </a:extLst>
          </p:cNvPr>
          <p:cNvSpPr txBox="1"/>
          <p:nvPr/>
        </p:nvSpPr>
        <p:spPr>
          <a:xfrm>
            <a:off x="1163639" y="192186"/>
            <a:ext cx="665247" cy="307777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048C457-735B-2BBC-7BE7-C9F461C7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47360"/>
              </p:ext>
            </p:extLst>
          </p:nvPr>
        </p:nvGraphicFramePr>
        <p:xfrm>
          <a:off x="1235639" y="1374094"/>
          <a:ext cx="6673450" cy="1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무기를 들고 있는 왼손을 위로 들었다가 내리며 주변에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주고 기록모드에 진입합니다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CAF46A-E83C-0FB4-3E06-1DE80CADC2C0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19D7891-D032-9C96-F7DA-513A764A6C23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6EC0AB0-69DF-D801-1E65-489E08886AF0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5A52165-7F27-0EAA-3DFB-1B8021290EFA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2509ACE-199A-3633-25B5-19415054C11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8EC1E07-33AF-1795-ACC2-7B7F28291689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571EB82-986C-4E8A-DB4D-A4F47100017E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BD0BACA6-CB80-B940-2B99-37B42AC2E504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CFD7788-328A-D4AE-F4A8-B27B3283106F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43C5FDE-43BA-862B-AFEB-F3643E1B978B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5935F94-D607-FA82-411B-00EA9F9B766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0269421E-E073-BB16-2F93-DA2A2E13EF02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32AD5DC-6FF4-90D5-5765-33A0F4B779E9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8EF3A4C-ABAA-6AC5-772D-EB07A341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0797468-8F5A-0F8B-0EBE-1D10AC0DA2A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5F398064-A348-7691-B62D-71858DE10D03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9290AA6-E96F-75B1-1A4E-8FCCA7E6782F}"/>
              </a:ext>
            </a:extLst>
          </p:cNvPr>
          <p:cNvGraphicFramePr>
            <a:graphicFrameLocks noGrp="1"/>
          </p:cNvGraphicFramePr>
          <p:nvPr/>
        </p:nvGraphicFramePr>
        <p:xfrm>
          <a:off x="1235639" y="5481559"/>
          <a:ext cx="6108845" cy="110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985">
                  <a:extLst>
                    <a:ext uri="{9D8B030D-6E8A-4147-A177-3AD203B41FA5}">
                      <a16:colId xmlns:a16="http://schemas.microsoft.com/office/drawing/2014/main" val="1359568059"/>
                    </a:ext>
                  </a:extLst>
                </a:gridCol>
                <a:gridCol w="112198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04234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346064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index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피해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 입힌다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5061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상태 변화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모드에 진입한다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08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저항률 감소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[f1]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 동안 적의 치명타 저항률을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[f2]%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감소시킨다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BB661E0-ABB0-0120-772C-5E76B396C1F7}"/>
              </a:ext>
            </a:extLst>
          </p:cNvPr>
          <p:cNvSpPr txBox="1"/>
          <p:nvPr/>
        </p:nvSpPr>
        <p:spPr>
          <a:xfrm>
            <a:off x="1233370" y="5141615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효과</a:t>
            </a:r>
            <a:endParaRPr lang="ko-KR" altLang="en-US" sz="10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4E70B2-15D3-136F-10D6-0EC6CC06771E}"/>
              </a:ext>
            </a:extLst>
          </p:cNvPr>
          <p:cNvSpPr txBox="1"/>
          <p:nvPr/>
        </p:nvSpPr>
        <p:spPr>
          <a:xfrm>
            <a:off x="1233370" y="1067463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5A26C5-5858-BA3A-59F0-D05305E24E7E}"/>
              </a:ext>
            </a:extLst>
          </p:cNvPr>
          <p:cNvSpPr txBox="1"/>
          <p:nvPr/>
        </p:nvSpPr>
        <p:spPr>
          <a:xfrm>
            <a:off x="6293046" y="5205872"/>
            <a:ext cx="104355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Affect_Table.xlsx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94D137-4252-5B39-54A9-C564389179A4}"/>
              </a:ext>
            </a:extLst>
          </p:cNvPr>
          <p:cNvSpPr txBox="1"/>
          <p:nvPr/>
        </p:nvSpPr>
        <p:spPr>
          <a:xfrm>
            <a:off x="6759724" y="1131720"/>
            <a:ext cx="11990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Skill_Info_Table.xlsx 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FB0B5D82-6C1D-0A24-1683-798428AEA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79558"/>
              </p:ext>
            </p:extLst>
          </p:nvPr>
        </p:nvGraphicFramePr>
        <p:xfrm>
          <a:off x="1235639" y="3752174"/>
          <a:ext cx="6673450" cy="10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743513">
                  <a:extLst>
                    <a:ext uri="{9D8B030D-6E8A-4147-A177-3AD203B41FA5}">
                      <a16:colId xmlns:a16="http://schemas.microsoft.com/office/drawing/2014/main" val="373358896"/>
                    </a:ext>
                  </a:extLst>
                </a:gridCol>
                <a:gridCol w="53540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00704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5196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913561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자원 소모 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효과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치명타 저항률 감소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045FEC31-2989-0C90-1DA1-F82215A69FD6}"/>
              </a:ext>
            </a:extLst>
          </p:cNvPr>
          <p:cNvSpPr txBox="1"/>
          <p:nvPr/>
        </p:nvSpPr>
        <p:spPr>
          <a:xfrm>
            <a:off x="1233370" y="3498258"/>
            <a:ext cx="53219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전투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89820-42AB-4091-AB1E-25128C3DD90D}"/>
              </a:ext>
            </a:extLst>
          </p:cNvPr>
          <p:cNvSpPr txBox="1"/>
          <p:nvPr/>
        </p:nvSpPr>
        <p:spPr>
          <a:xfrm>
            <a:off x="6562707" y="3506703"/>
            <a:ext cx="13160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Skill_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Battle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_Table.xlsx </a:t>
            </a:r>
          </a:p>
        </p:txBody>
      </p:sp>
    </p:spTree>
    <p:extLst>
      <p:ext uri="{BB962C8B-B14F-4D97-AF65-F5344CB8AC3E}">
        <p14:creationId xmlns:p14="http://schemas.microsoft.com/office/powerpoint/2010/main" val="259632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D48ADEB0-2A43-CFED-03C4-631A85DFBFB9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163639" y="192186"/>
              <a:ext cx="66524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846CB1-6FFA-3D4F-3052-AD3EF57CF881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29835"/>
              </p:ext>
            </p:extLst>
          </p:nvPr>
        </p:nvGraphicFramePr>
        <p:xfrm>
          <a:off x="1163639" y="5329706"/>
          <a:ext cx="9999346" cy="13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혼돈의 상아탑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02BED7-8A3A-4328-5B60-8F67BBB85B1E}"/>
              </a:ext>
            </a:extLst>
          </p:cNvPr>
          <p:cNvGrpSpPr/>
          <p:nvPr/>
        </p:nvGrpSpPr>
        <p:grpSpPr>
          <a:xfrm>
            <a:off x="1163639" y="731046"/>
            <a:ext cx="6553076" cy="884858"/>
            <a:chOff x="1163639" y="731046"/>
            <a:chExt cx="6553076" cy="88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163639" y="731046"/>
              <a:ext cx="2632131" cy="253916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163639" y="984962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C033D9-0129-6F06-2221-1E151DD844AD}"/>
              </a:ext>
            </a:extLst>
          </p:cNvPr>
          <p:cNvGrpSpPr/>
          <p:nvPr/>
        </p:nvGrpSpPr>
        <p:grpSpPr>
          <a:xfrm>
            <a:off x="1163639" y="2063366"/>
            <a:ext cx="8816841" cy="936154"/>
            <a:chOff x="1163639" y="2063366"/>
            <a:chExt cx="8816841" cy="9361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163964" y="2317282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163639" y="2063366"/>
              <a:ext cx="241732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05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05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734294-DD90-CC35-7B13-DD71EECC70A0}"/>
              </a:ext>
            </a:extLst>
          </p:cNvPr>
          <p:cNvSpPr txBox="1"/>
          <p:nvPr/>
        </p:nvSpPr>
        <p:spPr>
          <a:xfrm>
            <a:off x="1163639" y="4778066"/>
            <a:ext cx="317394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로스트아크 내 관련 요소를 확장하여 새로운 기대감 제공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39478-2449-6D31-8741-9E3092F8470E}"/>
              </a:ext>
            </a:extLst>
          </p:cNvPr>
          <p:cNvSpPr txBox="1"/>
          <p:nvPr/>
        </p:nvSpPr>
        <p:spPr>
          <a:xfrm>
            <a:off x="1163639" y="5039676"/>
            <a:ext cx="594714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로스트아크에도 연금술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점성술과 관련된 요소가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요소들을 확장하여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기대감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E5E4-5017-3573-7506-5E2A4768A102}"/>
              </a:ext>
            </a:extLst>
          </p:cNvPr>
          <p:cNvSpPr txBox="1"/>
          <p:nvPr/>
        </p:nvSpPr>
        <p:spPr>
          <a:xfrm>
            <a:off x="1163639" y="3447861"/>
            <a:ext cx="320280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검증된 매력의 연금술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en-US" altLang="ko-KR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05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컨셉으로 유저들의 흥미 유발</a:t>
            </a:r>
            <a:endParaRPr lang="en-US" altLang="ko-KR" sz="1050" dirty="0">
              <a:solidFill>
                <a:srgbClr val="D1AB84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0F1CC-B7B4-895E-9CEA-C14CD63576FA}"/>
              </a:ext>
            </a:extLst>
          </p:cNvPr>
          <p:cNvSpPr txBox="1"/>
          <p:nvPr/>
        </p:nvSpPr>
        <p:spPr>
          <a:xfrm>
            <a:off x="1163639" y="3701777"/>
            <a:ext cx="7041992" cy="464230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연금술과 점성술은 많은 작품에서 등장하여 익숙하고 매력적인 컨셉입니다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여기에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로스트아크의 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더하여 유저들의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흥미를 유발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현자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계열의 클래스로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활용하여 우주의 힘을 구현하는 컨셉의 클래스입니다</a:t>
            </a:r>
            <a:r>
              <a:rPr lang="en-US" altLang="ko-KR" sz="1000" dirty="0">
                <a:solidFill>
                  <a:srgbClr val="FBE8A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63FAA-D9A4-A3FB-7996-536F9896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4A14556-6944-334B-7353-4CDA15A9BCB6}"/>
              </a:ext>
            </a:extLst>
          </p:cNvPr>
          <p:cNvSpPr/>
          <p:nvPr/>
        </p:nvSpPr>
        <p:spPr>
          <a:xfrm>
            <a:off x="1163639" y="3528202"/>
            <a:ext cx="10764836" cy="2796170"/>
          </a:xfrm>
          <a:prstGeom prst="rect">
            <a:avLst/>
          </a:prstGeom>
          <a:solidFill>
            <a:srgbClr val="1C1E22"/>
          </a:solidFill>
          <a:ln w="12700">
            <a:solidFill>
              <a:srgbClr val="1C1E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0D2B0DDC-7013-4D69-E20C-F93D68A804DA}"/>
              </a:ext>
            </a:extLst>
          </p:cNvPr>
          <p:cNvGrpSpPr/>
          <p:nvPr/>
        </p:nvGrpSpPr>
        <p:grpSpPr>
          <a:xfrm>
            <a:off x="1163639" y="152400"/>
            <a:ext cx="10764836" cy="3028093"/>
            <a:chOff x="1163639" y="400907"/>
            <a:chExt cx="10764836" cy="3028093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D3BEDC9-C9F2-B058-9209-96E8EABAE007}"/>
                </a:ext>
              </a:extLst>
            </p:cNvPr>
            <p:cNvSpPr/>
            <p:nvPr/>
          </p:nvSpPr>
          <p:spPr>
            <a:xfrm>
              <a:off x="1163639" y="632830"/>
              <a:ext cx="10764836" cy="2796170"/>
            </a:xfrm>
            <a:prstGeom prst="rect">
              <a:avLst/>
            </a:prstGeom>
            <a:solidFill>
              <a:srgbClr val="1C1E22"/>
            </a:solidFill>
            <a:ln w="12700">
              <a:solidFill>
                <a:srgbClr val="1C1E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EE06DD2C-8668-054E-EE01-4ED639FD5693}"/>
                </a:ext>
              </a:extLst>
            </p:cNvPr>
            <p:cNvGrpSpPr/>
            <p:nvPr/>
          </p:nvGrpSpPr>
          <p:grpSpPr>
            <a:xfrm>
              <a:off x="1163639" y="400907"/>
              <a:ext cx="10406062" cy="231923"/>
              <a:chOff x="1450976" y="3782229"/>
              <a:chExt cx="10406062" cy="231923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9B58B1-DD0C-0DFF-6D86-48FFF2A397CF}"/>
                  </a:ext>
                </a:extLst>
              </p:cNvPr>
              <p:cNvSpPr txBox="1"/>
              <p:nvPr/>
            </p:nvSpPr>
            <p:spPr>
              <a:xfrm>
                <a:off x="2182147" y="3790468"/>
                <a:ext cx="234906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양상은 하늘에 떠있는 별 같은 느낌을 줍니다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FDB7F105-2A2D-1EA8-2FB3-3F2216326F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50976" y="3782229"/>
                <a:ext cx="68401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모션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이펙트</a:t>
                </a:r>
                <a:endParaRPr lang="ko-KR" altLang="en-US" sz="900" dirty="0">
                  <a:solidFill>
                    <a:schemeClr val="bg1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3C315484-5F46-69FB-2CE3-8D448B899499}"/>
                  </a:ext>
                </a:extLst>
              </p:cNvPr>
              <p:cNvCxnSpPr>
                <a:cxnSpLocks/>
                <a:stCxn id="155" idx="2"/>
              </p:cNvCxnSpPr>
              <p:nvPr/>
            </p:nvCxnSpPr>
            <p:spPr>
              <a:xfrm>
                <a:off x="1792984" y="4014152"/>
                <a:ext cx="1006405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074CF8-0E23-675C-DFB2-6E85402BE464}"/>
              </a:ext>
            </a:extLst>
          </p:cNvPr>
          <p:cNvGrpSpPr/>
          <p:nvPr/>
        </p:nvGrpSpPr>
        <p:grpSpPr>
          <a:xfrm>
            <a:off x="109957" y="3510507"/>
            <a:ext cx="751810" cy="1241443"/>
            <a:chOff x="109957" y="3510507"/>
            <a:chExt cx="751810" cy="12414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62A14A-189E-B04B-A21D-8599DD515BAD}"/>
                </a:ext>
              </a:extLst>
            </p:cNvPr>
            <p:cNvSpPr txBox="1"/>
            <p:nvPr userDrawn="1"/>
          </p:nvSpPr>
          <p:spPr>
            <a:xfrm>
              <a:off x="109957" y="3510507"/>
              <a:ext cx="713337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766483-18FE-3026-59F3-85D9289EA47B}"/>
                </a:ext>
              </a:extLst>
            </p:cNvPr>
            <p:cNvSpPr txBox="1"/>
            <p:nvPr userDrawn="1"/>
          </p:nvSpPr>
          <p:spPr>
            <a:xfrm>
              <a:off x="109958" y="3852507"/>
              <a:ext cx="751809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06A1C5-0201-3810-0E1F-F17939934283}"/>
                </a:ext>
              </a:extLst>
            </p:cNvPr>
            <p:cNvSpPr txBox="1"/>
            <p:nvPr userDrawn="1"/>
          </p:nvSpPr>
          <p:spPr>
            <a:xfrm>
              <a:off x="109958" y="419450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035947-E77D-0C23-4E7C-D29FFA3399EA}"/>
                </a:ext>
              </a:extLst>
            </p:cNvPr>
            <p:cNvSpPr txBox="1"/>
            <p:nvPr/>
          </p:nvSpPr>
          <p:spPr>
            <a:xfrm>
              <a:off x="109958" y="4536506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5EB02FB9-1B04-1BFF-AE38-39F35D78657F}"/>
              </a:ext>
            </a:extLst>
          </p:cNvPr>
          <p:cNvCxnSpPr>
            <a:cxnSpLocks/>
          </p:cNvCxnSpPr>
          <p:nvPr/>
        </p:nvCxnSpPr>
        <p:spPr>
          <a:xfrm>
            <a:off x="4569755" y="1093582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화살표: 오른쪽 164">
            <a:extLst>
              <a:ext uri="{FF2B5EF4-FFF2-40B4-BE49-F238E27FC236}">
                <a16:creationId xmlns:a16="http://schemas.microsoft.com/office/drawing/2014/main" id="{36E77C0B-E248-AB57-DB5F-8860C479956A}"/>
              </a:ext>
            </a:extLst>
          </p:cNvPr>
          <p:cNvSpPr/>
          <p:nvPr/>
        </p:nvSpPr>
        <p:spPr>
          <a:xfrm>
            <a:off x="4458374" y="518393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F557C9E9-8B93-F54C-8788-DB79F29326A6}"/>
              </a:ext>
            </a:extLst>
          </p:cNvPr>
          <p:cNvCxnSpPr>
            <a:cxnSpLocks/>
          </p:cNvCxnSpPr>
          <p:nvPr/>
        </p:nvCxnSpPr>
        <p:spPr>
          <a:xfrm>
            <a:off x="8163587" y="1093582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5DAB1AF9-8640-387B-5AE1-6DE9CBE89F8D}"/>
              </a:ext>
            </a:extLst>
          </p:cNvPr>
          <p:cNvGrpSpPr/>
          <p:nvPr/>
        </p:nvGrpSpPr>
        <p:grpSpPr>
          <a:xfrm>
            <a:off x="1163639" y="384322"/>
            <a:ext cx="3218400" cy="388800"/>
            <a:chOff x="1163639" y="384322"/>
            <a:chExt cx="3218400" cy="3888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DE9BEBFB-2622-D521-515D-3EF50D45B9BD}"/>
                </a:ext>
              </a:extLst>
            </p:cNvPr>
            <p:cNvGrpSpPr/>
            <p:nvPr/>
          </p:nvGrpSpPr>
          <p:grpSpPr>
            <a:xfrm>
              <a:off x="1163639" y="384322"/>
              <a:ext cx="3218400" cy="388800"/>
              <a:chOff x="1450975" y="4016492"/>
              <a:chExt cx="3217845" cy="3888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47C7D28-4924-0DED-4456-0DB4C1116670}"/>
                  </a:ext>
                </a:extLst>
              </p:cNvPr>
              <p:cNvSpPr/>
              <p:nvPr/>
            </p:nvSpPr>
            <p:spPr>
              <a:xfrm>
                <a:off x="1450975" y="4016492"/>
                <a:ext cx="3217845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A0892AC-F516-A176-0B22-7EB37B153C0D}"/>
                  </a:ext>
                </a:extLst>
              </p:cNvPr>
              <p:cNvSpPr txBox="1"/>
              <p:nvPr/>
            </p:nvSpPr>
            <p:spPr>
              <a:xfrm>
                <a:off x="2518989" y="4095476"/>
                <a:ext cx="1081839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왼손을 위로 들어올린다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B2F76D8B-40D2-2A6A-5C72-3B385585BCCC}"/>
                </a:ext>
              </a:extLst>
            </p:cNvPr>
            <p:cNvSpPr/>
            <p:nvPr/>
          </p:nvSpPr>
          <p:spPr>
            <a:xfrm>
              <a:off x="1163639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2868805-A4AA-C1D7-E35F-90CE0B41BBF0}"/>
              </a:ext>
            </a:extLst>
          </p:cNvPr>
          <p:cNvGrpSpPr/>
          <p:nvPr/>
        </p:nvGrpSpPr>
        <p:grpSpPr>
          <a:xfrm>
            <a:off x="4757471" y="384322"/>
            <a:ext cx="3218400" cy="388800"/>
            <a:chOff x="4757471" y="384322"/>
            <a:chExt cx="3218400" cy="388800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B87429EC-7F93-C638-20C6-03A6C9B3A109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AD9548D8-88CB-537A-E672-EFB4CB40AE71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8818962-B714-DD53-BD7E-B897CD1CE3C5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36F950E-71D7-CDB0-295A-9879A8E39A8F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29E6FD19-0A34-BCD0-8F5B-BFCBB3448F9D}"/>
              </a:ext>
            </a:extLst>
          </p:cNvPr>
          <p:cNvGrpSpPr/>
          <p:nvPr/>
        </p:nvGrpSpPr>
        <p:grpSpPr>
          <a:xfrm>
            <a:off x="8350963" y="384322"/>
            <a:ext cx="3218400" cy="388800"/>
            <a:chOff x="4757471" y="384322"/>
            <a:chExt cx="3218400" cy="388800"/>
          </a:xfrm>
        </p:grpSpPr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A1667607-1AD2-D32D-7A88-2DC52B5001A0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109F004-BBA2-7F55-8179-C6D0AE773207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2D6E3E06-26FF-F9B7-EFF5-13905C850AB4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7918406-58E6-1F54-5E1A-61C4923A40EB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20A2A0FE-642B-615B-912E-0EEE79BEEEAE}"/>
              </a:ext>
            </a:extLst>
          </p:cNvPr>
          <p:cNvGrpSpPr/>
          <p:nvPr/>
        </p:nvGrpSpPr>
        <p:grpSpPr>
          <a:xfrm>
            <a:off x="1589870" y="3526305"/>
            <a:ext cx="3218400" cy="388800"/>
            <a:chOff x="4757471" y="384322"/>
            <a:chExt cx="3218400" cy="388800"/>
          </a:xfrm>
        </p:grpSpPr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920217AF-A00B-5776-0192-991CDB3FBB76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3A3CF8F-965A-1952-3DD7-59DB12B493BA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36DE280A-A130-CEB9-113C-CA50FE7A45C5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FA2969CF-7157-6056-7233-B2E92DC2D794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1C212B27-A714-E6C3-D0D2-71BEB3C37D82}"/>
              </a:ext>
            </a:extLst>
          </p:cNvPr>
          <p:cNvGrpSpPr/>
          <p:nvPr/>
        </p:nvGrpSpPr>
        <p:grpSpPr>
          <a:xfrm>
            <a:off x="5157755" y="3530203"/>
            <a:ext cx="3218400" cy="388800"/>
            <a:chOff x="4757471" y="384322"/>
            <a:chExt cx="3218400" cy="388800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66944442-EFD8-51CA-5E3A-373732F1C1ED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1C024403-73F6-09EF-F1B2-DF14F2D211ED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F4F06AE4-14E5-EDE7-7969-C7E09B9ADD79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725AED89-219D-C7B9-0D0A-72C1817D6276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A9069AC-3201-1B98-10F7-191FFD3DE844}"/>
              </a:ext>
            </a:extLst>
          </p:cNvPr>
          <p:cNvGrpSpPr/>
          <p:nvPr/>
        </p:nvGrpSpPr>
        <p:grpSpPr>
          <a:xfrm>
            <a:off x="8710075" y="3530203"/>
            <a:ext cx="3218400" cy="388800"/>
            <a:chOff x="4757471" y="384322"/>
            <a:chExt cx="3218400" cy="388800"/>
          </a:xfrm>
        </p:grpSpPr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4F62EE34-D8A9-67D7-179D-600FF46F8E80}"/>
                </a:ext>
              </a:extLst>
            </p:cNvPr>
            <p:cNvGrpSpPr/>
            <p:nvPr/>
          </p:nvGrpSpPr>
          <p:grpSpPr>
            <a:xfrm>
              <a:off x="4757471" y="384322"/>
              <a:ext cx="3218400" cy="388800"/>
              <a:chOff x="4863770" y="4016492"/>
              <a:chExt cx="3497752" cy="388800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7A29EC67-317B-1527-AD54-0E4302D2F29A}"/>
                  </a:ext>
                </a:extLst>
              </p:cNvPr>
              <p:cNvSpPr/>
              <p:nvPr/>
            </p:nvSpPr>
            <p:spPr>
              <a:xfrm>
                <a:off x="4863770" y="4016492"/>
                <a:ext cx="3497752" cy="38880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D4CFC5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CCA8AFC3-2A47-B87A-F49C-39ADF6D5874C}"/>
                  </a:ext>
                </a:extLst>
              </p:cNvPr>
              <p:cNvSpPr txBox="1"/>
              <p:nvPr/>
            </p:nvSpPr>
            <p:spPr>
              <a:xfrm>
                <a:off x="5491592" y="4095476"/>
                <a:ext cx="22421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손을 내리면서 에너지를 방출하여 피해를 준다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743E9DE-FFAE-2ADB-438B-2B179BB666B1}"/>
                </a:ext>
              </a:extLst>
            </p:cNvPr>
            <p:cNvSpPr/>
            <p:nvPr/>
          </p:nvSpPr>
          <p:spPr>
            <a:xfrm>
              <a:off x="4757471" y="384322"/>
              <a:ext cx="134071" cy="134071"/>
            </a:xfrm>
            <a:prstGeom prst="rect">
              <a:avLst/>
            </a:prstGeom>
            <a:solidFill>
              <a:srgbClr val="D4CFC5"/>
            </a:solidFill>
            <a:ln w="12700">
              <a:solidFill>
                <a:srgbClr val="D4CFC5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endPara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91" name="화살표: 오른쪽 290">
            <a:extLst>
              <a:ext uri="{FF2B5EF4-FFF2-40B4-BE49-F238E27FC236}">
                <a16:creationId xmlns:a16="http://schemas.microsoft.com/office/drawing/2014/main" id="{A031C551-6D38-F322-84E8-D990BC88ACA9}"/>
              </a:ext>
            </a:extLst>
          </p:cNvPr>
          <p:cNvSpPr/>
          <p:nvPr/>
        </p:nvSpPr>
        <p:spPr>
          <a:xfrm>
            <a:off x="8049950" y="518393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화살표: 오른쪽 291">
            <a:extLst>
              <a:ext uri="{FF2B5EF4-FFF2-40B4-BE49-F238E27FC236}">
                <a16:creationId xmlns:a16="http://schemas.microsoft.com/office/drawing/2014/main" id="{ABFE0715-E6DF-C497-EBA8-C21A78E5329F}"/>
              </a:ext>
            </a:extLst>
          </p:cNvPr>
          <p:cNvSpPr/>
          <p:nvPr/>
        </p:nvSpPr>
        <p:spPr>
          <a:xfrm>
            <a:off x="1254797" y="3618229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화살표: 오른쪽 292">
            <a:extLst>
              <a:ext uri="{FF2B5EF4-FFF2-40B4-BE49-F238E27FC236}">
                <a16:creationId xmlns:a16="http://schemas.microsoft.com/office/drawing/2014/main" id="{B00A7007-595C-F6B5-6352-964DC8E0218C}"/>
              </a:ext>
            </a:extLst>
          </p:cNvPr>
          <p:cNvSpPr/>
          <p:nvPr/>
        </p:nvSpPr>
        <p:spPr>
          <a:xfrm>
            <a:off x="4885124" y="3618229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화살표: 오른쪽 293">
            <a:extLst>
              <a:ext uri="{FF2B5EF4-FFF2-40B4-BE49-F238E27FC236}">
                <a16:creationId xmlns:a16="http://schemas.microsoft.com/office/drawing/2014/main" id="{0DD7BE85-0308-A99E-B6B4-69D19BBFE3DA}"/>
              </a:ext>
            </a:extLst>
          </p:cNvPr>
          <p:cNvSpPr/>
          <p:nvPr/>
        </p:nvSpPr>
        <p:spPr>
          <a:xfrm>
            <a:off x="8439964" y="3618229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화살표: 오른쪽 294">
            <a:extLst>
              <a:ext uri="{FF2B5EF4-FFF2-40B4-BE49-F238E27FC236}">
                <a16:creationId xmlns:a16="http://schemas.microsoft.com/office/drawing/2014/main" id="{EE001DBE-1444-0014-1343-2705C919DCA8}"/>
              </a:ext>
            </a:extLst>
          </p:cNvPr>
          <p:cNvSpPr/>
          <p:nvPr/>
        </p:nvSpPr>
        <p:spPr>
          <a:xfrm>
            <a:off x="11699616" y="466503"/>
            <a:ext cx="225018" cy="134249"/>
          </a:xfrm>
          <a:prstGeom prst="rightArrow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072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163639" y="151179"/>
            <a:ext cx="10764836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6546057" y="727199"/>
            <a:ext cx="0" cy="597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178908-2D5D-0A6E-5719-8AF3CA7EABDB}"/>
              </a:ext>
            </a:extLst>
          </p:cNvPr>
          <p:cNvSpPr/>
          <p:nvPr/>
        </p:nvSpPr>
        <p:spPr>
          <a:xfrm>
            <a:off x="1163639" y="727199"/>
            <a:ext cx="10764836" cy="59796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F9E9D-9ED4-7B28-F4AC-31FEC653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454EF-4AA0-82E1-65C2-2D2A58B6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5CA9EB-AE96-9C15-B7F2-C883A2C83D60}"/>
              </a:ext>
            </a:extLst>
          </p:cNvPr>
          <p:cNvGrpSpPr/>
          <p:nvPr/>
        </p:nvGrpSpPr>
        <p:grpSpPr>
          <a:xfrm>
            <a:off x="937261" y="149958"/>
            <a:ext cx="11254740" cy="392234"/>
            <a:chOff x="937261" y="149958"/>
            <a:chExt cx="11254740" cy="3922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6C3D05A-7E0D-692F-38E6-3150703E33D7}"/>
                </a:ext>
              </a:extLst>
            </p:cNvPr>
            <p:cNvSpPr>
              <a:spLocks/>
            </p:cNvSpPr>
            <p:nvPr/>
          </p:nvSpPr>
          <p:spPr>
            <a:xfrm>
              <a:off x="937261" y="149958"/>
              <a:ext cx="11254740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A4ECA3-09B2-E02D-B12D-FFEEEAE6C0B4}"/>
                </a:ext>
              </a:extLst>
            </p:cNvPr>
            <p:cNvSpPr txBox="1"/>
            <p:nvPr/>
          </p:nvSpPr>
          <p:spPr>
            <a:xfrm>
              <a:off x="1163639" y="192186"/>
              <a:ext cx="287739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79B351-854F-D03B-5924-ED5B86E7E522}"/>
              </a:ext>
            </a:extLst>
          </p:cNvPr>
          <p:cNvGrpSpPr/>
          <p:nvPr/>
        </p:nvGrpSpPr>
        <p:grpSpPr>
          <a:xfrm>
            <a:off x="1163638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98F76F3-4FAF-ACF1-A658-A59EDEB5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FF6394-1320-A3C6-A10B-466DA72417BF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F0C1874-AC50-B505-5791-88C1CF87A288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D0AAE9-B0DF-FEA5-0993-A3C9220F3DD3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DC46AA3-9A73-41BE-3232-F2060CBE9E4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B6C5D51-BF83-6CED-9A4D-F27BA00C8EF3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451F9ED-8F12-5DD2-7BC9-EA287DBB6FCF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48A8C97-183D-EAE2-C57C-ECEC817E36C1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9CCB301-CA06-F5AF-7CC9-1BAF6BA540D5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EE750221-FCB0-1701-40E0-C7CA9ADA5535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9D52811-F718-CF4C-9B50-44B2AF8F37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DE6C1E9B-9AC9-A2CA-8C9B-C89AD58F3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F957AA34-343C-3F13-4AB0-FDDD6F45BA21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A6AC457-97F7-43DF-0EE3-2749213667B2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FA4967B0-8BE7-DCA7-9CB1-F255F9F62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0D87F5-37F9-EB69-14FF-44B90BC013E3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E0AE90-05A8-CC9E-B563-FD4F7E2A74D9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29DDE6-6090-DA11-1114-D0328DCB54CC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5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A214-3916-6F53-E7EC-BDB36442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D6F80-CED4-60A3-B64E-54261515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C03CA7-16D5-E6C6-8580-321904016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886363"/>
              </p:ext>
            </p:extLst>
          </p:nvPr>
        </p:nvGraphicFramePr>
        <p:xfrm>
          <a:off x="1163639" y="2094487"/>
          <a:ext cx="9586680" cy="3687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88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9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전략적으로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</a:t>
                      </a:r>
                      <a:r>
                        <a:rPr lang="ko-KR" altLang="en-US" sz="9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89B4392-3B9E-64D7-4273-E77544CC9B68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EB56C7-1C8E-165C-C384-D6A644D2138A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4261B9-B5D4-8082-D035-63735499EAA4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163639" y="5905731"/>
            <a:ext cx="9849469" cy="563896"/>
            <a:chOff x="1450973" y="6037230"/>
            <a:chExt cx="9849469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9849469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 가장 높은 비율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차지하면서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스킬과의 차이가 크지 않게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 계수를 조절합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(8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겁화의 보석 효율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&gt; 10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멸화의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보석 효율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아스트로맨서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딜러와 비슷하게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A38D068-CB49-2435-673B-9B034D62BFF8}"/>
              </a:ext>
            </a:extLst>
          </p:cNvPr>
          <p:cNvGrpSpPr/>
          <p:nvPr/>
        </p:nvGrpSpPr>
        <p:grpSpPr>
          <a:xfrm>
            <a:off x="1163639" y="153915"/>
            <a:ext cx="9586680" cy="1676400"/>
            <a:chOff x="1163639" y="153915"/>
            <a:chExt cx="9586680" cy="16764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961C5860-DE94-5319-4C4D-6E61E67BF132}"/>
                </a:ext>
              </a:extLst>
            </p:cNvPr>
            <p:cNvGrpSpPr/>
            <p:nvPr/>
          </p:nvGrpSpPr>
          <p:grpSpPr>
            <a:xfrm>
              <a:off x="1163639" y="153915"/>
              <a:ext cx="9586680" cy="1676400"/>
              <a:chOff x="1163639" y="153915"/>
              <a:chExt cx="9586680" cy="167640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80E24D-2460-4DB0-44B7-67987DD30EBE}"/>
                  </a:ext>
                </a:extLst>
              </p:cNvPr>
              <p:cNvSpPr/>
              <p:nvPr/>
            </p:nvSpPr>
            <p:spPr>
              <a:xfrm>
                <a:off x="1163639" y="153915"/>
                <a:ext cx="9586680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DEE1A2C-1C3F-5723-8210-3EAAD76351B5}"/>
                  </a:ext>
                </a:extLst>
              </p:cNvPr>
              <p:cNvGrpSpPr/>
              <p:nvPr/>
            </p:nvGrpSpPr>
            <p:grpSpPr>
              <a:xfrm>
                <a:off x="1236308" y="257233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FA6E8910-78A8-BD21-65D2-AF6C92AE0DEA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30C6E30C-30C2-A3A6-CC5D-1873A1DFD210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265D7B8C-70A9-3134-7285-2AA62A25EB03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D2F97752-D6A1-D1C7-F3D3-AE9E7F5EA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D0FBA49B-60E2-B3DF-4B90-D45929013142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5274DDF0-0589-AFB7-3CD5-19719A8FEE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A67240CF-8840-AB9F-CC19-F48AA69D1D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68B7B282-A484-436F-BAC1-3D10DBCE561C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DCC57ABC-72C6-4943-E13E-E503507EFB1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D9E5C295-1CC6-F634-CBE1-584E0ADAEBD8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8B0188D-A8BE-0272-D56B-9032425879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FECAFF-A8F4-2486-B06D-77391540147A}"/>
                </a:ext>
              </a:extLst>
            </p:cNvPr>
            <p:cNvSpPr txBox="1"/>
            <p:nvPr/>
          </p:nvSpPr>
          <p:spPr>
            <a:xfrm>
              <a:off x="2700479" y="513779"/>
              <a:ext cx="6513001" cy="95667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05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3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8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8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71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163639" y="421005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163639" y="667226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163639" y="163242"/>
            <a:ext cx="50013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163639" y="3001009"/>
            <a:ext cx="1596591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163639" y="4140526"/>
            <a:ext cx="234038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163639" y="4691297"/>
            <a:ext cx="617157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4790962" y="364558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1211BC-159A-B1FF-DF41-63DA93B8F1DD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C45743-2D34-64B7-ACE8-321EDE0C37C0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E3A1C-8634-B0DC-70D8-523EBDC76C7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C146-6053-DBBE-A3E7-E6C9805D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EBEA1E1-69B6-7CDD-95F9-836B8D1A0B36}"/>
              </a:ext>
            </a:extLst>
          </p:cNvPr>
          <p:cNvGrpSpPr/>
          <p:nvPr/>
        </p:nvGrpSpPr>
        <p:grpSpPr>
          <a:xfrm>
            <a:off x="1163639" y="149958"/>
            <a:ext cx="11028361" cy="276999"/>
            <a:chOff x="1450975" y="1656183"/>
            <a:chExt cx="11028361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3A4450B-7F97-88E7-189A-5205C34BE40B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D83FE1DF-E469-0A52-9639-C5CB56FAFF7A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6E6121-E3B5-7C45-85C8-AABC4B6C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08EDF-D29B-696C-7565-DB8CC11DFD1A}"/>
              </a:ext>
            </a:extLst>
          </p:cNvPr>
          <p:cNvSpPr txBox="1"/>
          <p:nvPr/>
        </p:nvSpPr>
        <p:spPr>
          <a:xfrm>
            <a:off x="1163639" y="3428495"/>
            <a:ext cx="1248740" cy="25391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5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05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5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5B5A99-B8FD-F579-4B5A-DB91843A9B1D}"/>
              </a:ext>
            </a:extLst>
          </p:cNvPr>
          <p:cNvSpPr txBox="1"/>
          <p:nvPr/>
        </p:nvSpPr>
        <p:spPr>
          <a:xfrm>
            <a:off x="1163639" y="541285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21BF7-C993-F707-1934-02E998CE2832}"/>
              </a:ext>
            </a:extLst>
          </p:cNvPr>
          <p:cNvSpPr txBox="1"/>
          <p:nvPr/>
        </p:nvSpPr>
        <p:spPr>
          <a:xfrm>
            <a:off x="1163639" y="3682411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92541D-ED4D-4811-7C7A-9A9B4AA80D97}"/>
              </a:ext>
            </a:extLst>
          </p:cNvPr>
          <p:cNvGrpSpPr/>
          <p:nvPr/>
        </p:nvGrpSpPr>
        <p:grpSpPr>
          <a:xfrm>
            <a:off x="1163639" y="4030536"/>
            <a:ext cx="3353956" cy="2628763"/>
            <a:chOff x="1163638" y="4030536"/>
            <a:chExt cx="3353956" cy="262876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99503A7-701A-844F-8686-B1C53482A0D3}"/>
                </a:ext>
              </a:extLst>
            </p:cNvPr>
            <p:cNvGrpSpPr/>
            <p:nvPr/>
          </p:nvGrpSpPr>
          <p:grpSpPr>
            <a:xfrm>
              <a:off x="1163638" y="4030536"/>
              <a:ext cx="3353956" cy="2628763"/>
              <a:chOff x="1163638" y="4030536"/>
              <a:chExt cx="3353956" cy="26287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755F85B-FD3E-7E02-8EB2-B6C5F81514EF}"/>
                  </a:ext>
                </a:extLst>
              </p:cNvPr>
              <p:cNvSpPr/>
              <p:nvPr/>
            </p:nvSpPr>
            <p:spPr>
              <a:xfrm>
                <a:off x="1163638" y="4261912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7769B79-353B-A72C-64F1-E736BFBFF296}"/>
                  </a:ext>
                </a:extLst>
              </p:cNvPr>
              <p:cNvGrpSpPr/>
              <p:nvPr/>
            </p:nvGrpSpPr>
            <p:grpSpPr>
              <a:xfrm>
                <a:off x="1163639" y="4262459"/>
                <a:ext cx="3353955" cy="388800"/>
                <a:chOff x="1439025" y="1395559"/>
                <a:chExt cx="3353955" cy="388800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C415C69-96E8-8C6B-E1C4-ED3F846212BF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3539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1D2E2A6-6209-B9E9-7EE9-0DD6B6EEC1CF}"/>
                    </a:ext>
                  </a:extLst>
                </p:cNvPr>
                <p:cNvSpPr txBox="1"/>
                <p:nvPr/>
              </p:nvSpPr>
              <p:spPr>
                <a:xfrm>
                  <a:off x="1956229" y="1474543"/>
                  <a:ext cx="231954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 가까운 쪽의 사슬을 손에 쥐어 착용합니다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F8591D-4E06-A31A-2CC9-55C34A46EF79}"/>
                  </a:ext>
                </a:extLst>
              </p:cNvPr>
              <p:cNvGrpSpPr/>
              <p:nvPr/>
            </p:nvGrpSpPr>
            <p:grpSpPr>
              <a:xfrm>
                <a:off x="1163639" y="4030536"/>
                <a:ext cx="3351913" cy="231923"/>
                <a:chOff x="1455313" y="1092616"/>
                <a:chExt cx="3351913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A393CB4A-CA25-514F-D04E-709362D5396D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0415" y="1324539"/>
                  <a:ext cx="306681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44BFE32-0F41-8C19-5406-CC07423CFE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EFB16FC-2EFC-07A0-EDA6-58EC5D0D04C1}"/>
                </a:ext>
              </a:extLst>
            </p:cNvPr>
            <p:cNvGrpSpPr/>
            <p:nvPr/>
          </p:nvGrpSpPr>
          <p:grpSpPr>
            <a:xfrm>
              <a:off x="1733088" y="4730242"/>
              <a:ext cx="2215056" cy="1906731"/>
              <a:chOff x="1679531" y="4730242"/>
              <a:chExt cx="2215056" cy="1906731"/>
            </a:xfrm>
          </p:grpSpPr>
          <p:pic>
            <p:nvPicPr>
              <p:cNvPr id="62" name="그림 61" descr="의류, 덮개, 망토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96097AF-23C8-F932-0A21-4007640B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" r="14249"/>
              <a:stretch/>
            </p:blipFill>
            <p:spPr>
              <a:xfrm flipH="1">
                <a:off x="1679531" y="4730242"/>
                <a:ext cx="786938" cy="1906731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4BA2BCA7-1EAD-F65C-8502-9B785545686C}"/>
                  </a:ext>
                </a:extLst>
              </p:cNvPr>
              <p:cNvGrpSpPr/>
              <p:nvPr/>
            </p:nvGrpSpPr>
            <p:grpSpPr>
              <a:xfrm>
                <a:off x="2668117" y="5075853"/>
                <a:ext cx="1226470" cy="1242644"/>
                <a:chOff x="3347777" y="5046662"/>
                <a:chExt cx="1285779" cy="130273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E394944-563F-1DEA-B260-21D510787C89}"/>
                    </a:ext>
                  </a:extLst>
                </p:cNvPr>
                <p:cNvGrpSpPr/>
                <p:nvPr/>
              </p:nvGrpSpPr>
              <p:grpSpPr>
                <a:xfrm>
                  <a:off x="3347777" y="5267300"/>
                  <a:ext cx="1285779" cy="1082097"/>
                  <a:chOff x="2647418" y="5047659"/>
                  <a:chExt cx="768467" cy="646733"/>
                </a:xfrm>
              </p:grpSpPr>
              <p:pic>
                <p:nvPicPr>
                  <p:cNvPr id="28" name="그림 27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3F03811-7E51-E3E7-5E4E-C16BE08AB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7418" y="5060778"/>
                    <a:ext cx="768467" cy="633614"/>
                  </a:xfrm>
                  <a:prstGeom prst="rect">
                    <a:avLst/>
                  </a:prstGeom>
                </p:spPr>
              </p:pic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9F6E4010-683D-8DB0-937F-2A41426E2319}"/>
                      </a:ext>
                    </a:extLst>
                  </p:cNvPr>
                  <p:cNvSpPr/>
                  <p:nvPr/>
                </p:nvSpPr>
                <p:spPr>
                  <a:xfrm>
                    <a:off x="3076937" y="5047659"/>
                    <a:ext cx="152696" cy="15269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C1BE8E2-F99E-FA27-ABB1-794A2D077C47}"/>
                    </a:ext>
                  </a:extLst>
                </p:cNvPr>
                <p:cNvSpPr txBox="1"/>
                <p:nvPr/>
              </p:nvSpPr>
              <p:spPr>
                <a:xfrm>
                  <a:off x="3994775" y="5046662"/>
                  <a:ext cx="396603" cy="22586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손의 위치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BB19C8B-5F75-2876-2E2E-527E3042551E}"/>
              </a:ext>
            </a:extLst>
          </p:cNvPr>
          <p:cNvGrpSpPr/>
          <p:nvPr/>
        </p:nvGrpSpPr>
        <p:grpSpPr>
          <a:xfrm>
            <a:off x="5098555" y="4030536"/>
            <a:ext cx="3694568" cy="2629310"/>
            <a:chOff x="5098555" y="4030536"/>
            <a:chExt cx="3694568" cy="2629310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9FCD4CC3-4A59-C5BD-5142-CC97BDD325F8}"/>
                </a:ext>
              </a:extLst>
            </p:cNvPr>
            <p:cNvGrpSpPr/>
            <p:nvPr/>
          </p:nvGrpSpPr>
          <p:grpSpPr>
            <a:xfrm>
              <a:off x="5098555" y="4030536"/>
              <a:ext cx="3694568" cy="2629310"/>
              <a:chOff x="5098555" y="4030536"/>
              <a:chExt cx="3694568" cy="262931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ED9EF5B-36D7-88B1-710C-23B357C483BB}"/>
                  </a:ext>
                </a:extLst>
              </p:cNvPr>
              <p:cNvSpPr/>
              <p:nvPr/>
            </p:nvSpPr>
            <p:spPr>
              <a:xfrm>
                <a:off x="5098555" y="4262459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AC2805A9-D698-E635-EFF1-CA0A437A9F39}"/>
                  </a:ext>
                </a:extLst>
              </p:cNvPr>
              <p:cNvGrpSpPr/>
              <p:nvPr/>
            </p:nvGrpSpPr>
            <p:grpSpPr>
              <a:xfrm>
                <a:off x="5098555" y="4262459"/>
                <a:ext cx="3694568" cy="388800"/>
                <a:chOff x="1439025" y="1395559"/>
                <a:chExt cx="3694568" cy="388800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242AEC76-BAA0-3BB4-E945-71BFAA0CBA24}"/>
                    </a:ext>
                  </a:extLst>
                </p:cNvPr>
                <p:cNvSpPr/>
                <p:nvPr/>
              </p:nvSpPr>
              <p:spPr>
                <a:xfrm>
                  <a:off x="1439025" y="1395559"/>
                  <a:ext cx="3694568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94CCD57-5893-A2D5-29E0-DFFDCDA3312C}"/>
                    </a:ext>
                  </a:extLst>
                </p:cNvPr>
                <p:cNvSpPr txBox="1"/>
                <p:nvPr/>
              </p:nvSpPr>
              <p:spPr>
                <a:xfrm>
                  <a:off x="1715366" y="1474543"/>
                  <a:ext cx="314188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반동을 이용해 나침반을 살짝 띄운 후 손으로 나침반의 뒷면을 잡습니다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179C597-FC90-D778-8748-8039DE4D20AE}"/>
                  </a:ext>
                </a:extLst>
              </p:cNvPr>
              <p:cNvGrpSpPr/>
              <p:nvPr/>
            </p:nvGrpSpPr>
            <p:grpSpPr>
              <a:xfrm>
                <a:off x="5098555" y="4030536"/>
                <a:ext cx="3694568" cy="231923"/>
                <a:chOff x="1455313" y="1092616"/>
                <a:chExt cx="3694568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FD67CDA-9533-6F3F-1543-B3D2F18A3F74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0415" y="1324539"/>
                  <a:ext cx="3409466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A8E8991-9764-94BC-EBAF-7E087B600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5313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86D9D8E-7913-A13B-9F8A-392FD1D4BC47}"/>
                </a:ext>
              </a:extLst>
            </p:cNvPr>
            <p:cNvGrpSpPr/>
            <p:nvPr/>
          </p:nvGrpSpPr>
          <p:grpSpPr>
            <a:xfrm>
              <a:off x="6075826" y="4831664"/>
              <a:ext cx="1740027" cy="1817246"/>
              <a:chOff x="5996940" y="4831664"/>
              <a:chExt cx="1740027" cy="1817246"/>
            </a:xfrm>
          </p:grpSpPr>
          <p:pic>
            <p:nvPicPr>
              <p:cNvPr id="5" name="그림 4" descr="사람, 의류, 인간의 얼굴, 잡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6E30F7-C819-118D-6C62-22CC3DC5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38" t="37357" r="10961"/>
              <a:stretch/>
            </p:blipFill>
            <p:spPr>
              <a:xfrm>
                <a:off x="5996940" y="4831664"/>
                <a:ext cx="1740027" cy="1617191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DBD4F10-58E7-A6CF-0AC5-1EBA3C4925FC}"/>
                  </a:ext>
                </a:extLst>
              </p:cNvPr>
              <p:cNvSpPr txBox="1"/>
              <p:nvPr/>
            </p:nvSpPr>
            <p:spPr>
              <a:xfrm>
                <a:off x="6329922" y="6448855"/>
                <a:ext cx="1074061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상태 무기 파지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7BBA0C-DF1F-5772-9602-F36284FDCD27}"/>
              </a:ext>
            </a:extLst>
          </p:cNvPr>
          <p:cNvGrpSpPr/>
          <p:nvPr/>
        </p:nvGrpSpPr>
        <p:grpSpPr>
          <a:xfrm>
            <a:off x="1163638" y="1197278"/>
            <a:ext cx="3355200" cy="1829428"/>
            <a:chOff x="1163638" y="1176958"/>
            <a:chExt cx="3355200" cy="182942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A8044E-A537-681F-CA54-42DAFA5FCBD4}"/>
                </a:ext>
              </a:extLst>
            </p:cNvPr>
            <p:cNvGrpSpPr/>
            <p:nvPr/>
          </p:nvGrpSpPr>
          <p:grpSpPr>
            <a:xfrm>
              <a:off x="1163638" y="1176958"/>
              <a:ext cx="3355200" cy="1829428"/>
              <a:chOff x="1163638" y="1176958"/>
              <a:chExt cx="3355200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844E89CA-91C7-FD23-42F0-13D9702AD380}"/>
                  </a:ext>
                </a:extLst>
              </p:cNvPr>
              <p:cNvSpPr/>
              <p:nvPr/>
            </p:nvSpPr>
            <p:spPr>
              <a:xfrm>
                <a:off x="1163638" y="1408335"/>
                <a:ext cx="3355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DD2D0C64-78C8-93B8-7C32-5CC92D73182A}"/>
                  </a:ext>
                </a:extLst>
              </p:cNvPr>
              <p:cNvGrpSpPr/>
              <p:nvPr/>
            </p:nvGrpSpPr>
            <p:grpSpPr>
              <a:xfrm>
                <a:off x="1163639" y="1408335"/>
                <a:ext cx="3353955" cy="388586"/>
                <a:chOff x="1163639" y="1408335"/>
                <a:chExt cx="3353955" cy="388586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28397A91-7D7A-EDA1-18D3-99E58D76F4A9}"/>
                    </a:ext>
                  </a:extLst>
                </p:cNvPr>
                <p:cNvSpPr/>
                <p:nvPr/>
              </p:nvSpPr>
              <p:spPr>
                <a:xfrm>
                  <a:off x="1163639" y="1408335"/>
                  <a:ext cx="3353955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57C4E4B-1DE1-F655-B003-4E4BDEC964C7}"/>
                    </a:ext>
                  </a:extLst>
                </p:cNvPr>
                <p:cNvSpPr txBox="1"/>
                <p:nvPr/>
              </p:nvSpPr>
              <p:spPr>
                <a:xfrm>
                  <a:off x="1480468" y="1487212"/>
                  <a:ext cx="27202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지구 자기장으로 방향을 찾는 도구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혼천의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관측 기구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A4E4D7-8931-ADC0-57FF-914653A20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3639" y="1176958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형태 변형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47E36B-D741-1B01-B20F-50ABB51D8847}"/>
                </a:ext>
              </a:extLst>
            </p:cNvPr>
            <p:cNvGrpSpPr/>
            <p:nvPr/>
          </p:nvGrpSpPr>
          <p:grpSpPr>
            <a:xfrm>
              <a:off x="1643479" y="1944545"/>
              <a:ext cx="2395518" cy="1057579"/>
              <a:chOff x="1643479" y="1944545"/>
              <a:chExt cx="2395518" cy="105757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7A941F6-F613-9733-7615-3971F9979DFD}"/>
                  </a:ext>
                </a:extLst>
              </p:cNvPr>
              <p:cNvGrpSpPr/>
              <p:nvPr/>
            </p:nvGrpSpPr>
            <p:grpSpPr>
              <a:xfrm>
                <a:off x="3207815" y="1946694"/>
                <a:ext cx="831182" cy="1054189"/>
                <a:chOff x="3207815" y="1946694"/>
                <a:chExt cx="831182" cy="1054189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FD620141-661D-2687-C64E-9E87058D077B}"/>
                    </a:ext>
                  </a:extLst>
                </p:cNvPr>
                <p:cNvSpPr txBox="1"/>
                <p:nvPr/>
              </p:nvSpPr>
              <p:spPr>
                <a:xfrm>
                  <a:off x="3400564" y="2800828"/>
                  <a:ext cx="445686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혼천의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E7F12688-B0AC-9EB7-1143-09BD47ADD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2" t="4994" r="9629" b="5992"/>
                <a:stretch/>
              </p:blipFill>
              <p:spPr bwMode="auto">
                <a:xfrm>
                  <a:off x="3207815" y="1946694"/>
                  <a:ext cx="831182" cy="85551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D7C1F122-5592-F854-ECBC-84969DB919B3}"/>
                  </a:ext>
                </a:extLst>
              </p:cNvPr>
              <p:cNvGrpSpPr/>
              <p:nvPr/>
            </p:nvGrpSpPr>
            <p:grpSpPr>
              <a:xfrm>
                <a:off x="1643479" y="1944545"/>
                <a:ext cx="856373" cy="1057579"/>
                <a:chOff x="1880676" y="1847462"/>
                <a:chExt cx="883233" cy="1090750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3D551BF0-E402-CE41-5263-8FB6C8E93BE8}"/>
                    </a:ext>
                  </a:extLst>
                </p:cNvPr>
                <p:cNvSpPr txBox="1"/>
                <p:nvPr/>
              </p:nvSpPr>
              <p:spPr>
                <a:xfrm>
                  <a:off x="2092460" y="2731882"/>
                  <a:ext cx="459665" cy="206330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나침반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pic>
              <p:nvPicPr>
                <p:cNvPr id="134" name="그림 133" descr="시계, 금속, 황동, 손목시계이(가) 표시된 사진&#10;&#10;자동 생성된 설명">
                  <a:extLst>
                    <a:ext uri="{FF2B5EF4-FFF2-40B4-BE49-F238E27FC236}">
                      <a16:creationId xmlns:a16="http://schemas.microsoft.com/office/drawing/2014/main" id="{06CFBEE9-24ED-D58B-BB4F-CE62250F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0676" y="1847462"/>
                  <a:ext cx="883233" cy="881373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</p:grpSp>
          <p:sp>
            <p:nvSpPr>
              <p:cNvPr id="132" name="화살표: 왼쪽/오른쪽 131">
                <a:extLst>
                  <a:ext uri="{FF2B5EF4-FFF2-40B4-BE49-F238E27FC236}">
                    <a16:creationId xmlns:a16="http://schemas.microsoft.com/office/drawing/2014/main" id="{786D53DC-747C-2E5A-C80E-F3482579ADC7}"/>
                  </a:ext>
                </a:extLst>
              </p:cNvPr>
              <p:cNvSpPr/>
              <p:nvPr/>
            </p:nvSpPr>
            <p:spPr>
              <a:xfrm>
                <a:off x="2653289" y="2308460"/>
                <a:ext cx="401089" cy="130166"/>
              </a:xfrm>
              <a:prstGeom prst="leftRightArrow">
                <a:avLst>
                  <a:gd name="adj1" fmla="val 34595"/>
                  <a:gd name="adj2" fmla="val 58803"/>
                </a:avLst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273D1B-A990-729A-88B6-7C263D2FAAA9}"/>
              </a:ext>
            </a:extLst>
          </p:cNvPr>
          <p:cNvGrpSpPr/>
          <p:nvPr/>
        </p:nvGrpSpPr>
        <p:grpSpPr>
          <a:xfrm>
            <a:off x="5098555" y="1197278"/>
            <a:ext cx="3139200" cy="1829428"/>
            <a:chOff x="4931570" y="1176958"/>
            <a:chExt cx="3139200" cy="182942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C70E59-2092-A227-AF1F-1E443A4C2C76}"/>
                </a:ext>
              </a:extLst>
            </p:cNvPr>
            <p:cNvGrpSpPr/>
            <p:nvPr/>
          </p:nvGrpSpPr>
          <p:grpSpPr>
            <a:xfrm>
              <a:off x="4931570" y="1176958"/>
              <a:ext cx="3139200" cy="1829428"/>
              <a:chOff x="4931570" y="1176958"/>
              <a:chExt cx="3139200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5CD150C8-C76D-01B4-2147-E70FBC706B81}"/>
                  </a:ext>
                </a:extLst>
              </p:cNvPr>
              <p:cNvSpPr/>
              <p:nvPr/>
            </p:nvSpPr>
            <p:spPr>
              <a:xfrm>
                <a:off x="4931570" y="1408335"/>
                <a:ext cx="3139200" cy="159805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82282B8E-1A94-CB59-8123-2E796E04FE16}"/>
                  </a:ext>
                </a:extLst>
              </p:cNvPr>
              <p:cNvGrpSpPr/>
              <p:nvPr/>
            </p:nvGrpSpPr>
            <p:grpSpPr>
              <a:xfrm>
                <a:off x="4931570" y="1408335"/>
                <a:ext cx="3138010" cy="388586"/>
                <a:chOff x="1481652" y="1395560"/>
                <a:chExt cx="3138010" cy="388586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0B2B993A-7B16-FDB0-1378-DECFA431F369}"/>
                    </a:ext>
                  </a:extLst>
                </p:cNvPr>
                <p:cNvSpPr/>
                <p:nvPr/>
              </p:nvSpPr>
              <p:spPr>
                <a:xfrm>
                  <a:off x="1481652" y="1395560"/>
                  <a:ext cx="3138010" cy="388586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2C6BE0FC-7B6B-8FF5-9CC5-0AE3D85B4A86}"/>
                    </a:ext>
                  </a:extLst>
                </p:cNvPr>
                <p:cNvSpPr txBox="1"/>
                <p:nvPr/>
              </p:nvSpPr>
              <p:spPr>
                <a:xfrm>
                  <a:off x="1919739" y="1474437"/>
                  <a:ext cx="2261837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사슬로 마법진을 형성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우주의 힘을 구현합니다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1F0B9C-F71E-93E3-B274-5379546AD06E}"/>
                  </a:ext>
                </a:extLst>
              </p:cNvPr>
              <p:cNvGrpSpPr/>
              <p:nvPr/>
            </p:nvGrpSpPr>
            <p:grpSpPr>
              <a:xfrm>
                <a:off x="4931570" y="1176958"/>
                <a:ext cx="3138010" cy="231923"/>
                <a:chOff x="5218906" y="1176958"/>
                <a:chExt cx="3138010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C284421-207A-D388-00A7-DB48DD2CFA13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3138010" cy="231923"/>
                  <a:chOff x="1460890" y="1092616"/>
                  <a:chExt cx="3138010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68665640-C694-D381-E4FA-EBA4FB9AF3DC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2852908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67C9820-9F71-3273-759A-C6F952B00F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A9E86-FDFC-F7FC-A704-A06479D3A910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F31CBB5-3A23-4E10-BC74-808FFC80B481}"/>
                </a:ext>
              </a:extLst>
            </p:cNvPr>
            <p:cNvGrpSpPr/>
            <p:nvPr/>
          </p:nvGrpSpPr>
          <p:grpSpPr>
            <a:xfrm>
              <a:off x="5936888" y="1938557"/>
              <a:ext cx="1128565" cy="1063567"/>
              <a:chOff x="5788308" y="1938557"/>
              <a:chExt cx="1128565" cy="106356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641D83-F7B3-746B-ADD4-505B4E903206}"/>
                  </a:ext>
                </a:extLst>
              </p:cNvPr>
              <p:cNvSpPr txBox="1"/>
              <p:nvPr/>
            </p:nvSpPr>
            <p:spPr>
              <a:xfrm>
                <a:off x="5788308" y="2802069"/>
                <a:ext cx="1128565" cy="200055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사슬로 그려진 </a:t>
                </a:r>
                <a:r>
                  <a:rPr lang="ko-KR" altLang="en-US" sz="7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마법진</a:t>
                </a:r>
                <a:r>
                  <a:rPr lang="ko-KR" altLang="en-US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예시 </a:t>
                </a:r>
                <a:r>
                  <a: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pic>
            <p:nvPicPr>
              <p:cNvPr id="50" name="그림 49" descr="원, 예술, 패턴, 대칭이(가) 표시된 사진&#10;&#10;자동 생성된 설명">
                <a:extLst>
                  <a:ext uri="{FF2B5EF4-FFF2-40B4-BE49-F238E27FC236}">
                    <a16:creationId xmlns:a16="http://schemas.microsoft.com/office/drawing/2014/main" id="{6F9CC09A-873E-461E-2379-740E168F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1964" y="1938557"/>
                <a:ext cx="861250" cy="863650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AF1EF-2790-9B19-E138-015EF4F879A5}"/>
              </a:ext>
            </a:extLst>
          </p:cNvPr>
          <p:cNvGrpSpPr/>
          <p:nvPr/>
        </p:nvGrpSpPr>
        <p:grpSpPr>
          <a:xfrm>
            <a:off x="109957" y="1796921"/>
            <a:ext cx="537007" cy="558070"/>
            <a:chOff x="109957" y="1796921"/>
            <a:chExt cx="537007" cy="5580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203085-5C0F-508B-1691-DC01CE181EF4}"/>
                </a:ext>
              </a:extLst>
            </p:cNvPr>
            <p:cNvSpPr txBox="1"/>
            <p:nvPr/>
          </p:nvSpPr>
          <p:spPr>
            <a:xfrm>
              <a:off x="109957" y="1796921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1CF51-369C-504C-49DE-168CB5F8A908}"/>
                </a:ext>
              </a:extLst>
            </p:cNvPr>
            <p:cNvSpPr txBox="1"/>
            <p:nvPr/>
          </p:nvSpPr>
          <p:spPr>
            <a:xfrm>
              <a:off x="109958" y="2139547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5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163639" y="97033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5C272EF-34D9-55AE-B782-30E3872F536F}"/>
              </a:ext>
            </a:extLst>
          </p:cNvPr>
          <p:cNvGrpSpPr/>
          <p:nvPr/>
        </p:nvGrpSpPr>
        <p:grpSpPr>
          <a:xfrm>
            <a:off x="924561" y="149958"/>
            <a:ext cx="11267440" cy="691965"/>
            <a:chOff x="924561" y="149958"/>
            <a:chExt cx="11267440" cy="69196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8569DE1-DB7D-D6B7-E268-F412FA00FF44}"/>
                </a:ext>
              </a:extLst>
            </p:cNvPr>
            <p:cNvGrpSpPr/>
            <p:nvPr/>
          </p:nvGrpSpPr>
          <p:grpSpPr>
            <a:xfrm>
              <a:off x="924561" y="149958"/>
              <a:ext cx="11267440" cy="392234"/>
              <a:chOff x="924561" y="149958"/>
              <a:chExt cx="1126744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4CAF51-7C3B-7E3C-1108-B5B9DCE341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4561" y="149958"/>
                <a:ext cx="11267440" cy="392234"/>
              </a:xfrm>
              <a:prstGeom prst="rect">
                <a:avLst/>
              </a:prstGeom>
              <a:solidFill>
                <a:srgbClr val="FBE8A5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DFBF2-0F48-BAF4-B0F7-D8F67A4A5DF1}"/>
                  </a:ext>
                </a:extLst>
              </p:cNvPr>
              <p:cNvSpPr txBox="1"/>
              <p:nvPr/>
            </p:nvSpPr>
            <p:spPr>
              <a:xfrm>
                <a:off x="1163639" y="192186"/>
                <a:ext cx="665247" cy="30777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ko-KR" altLang="en-US" sz="14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532E5D-CCE9-467F-9654-4544E02320EC}"/>
                </a:ext>
              </a:extLst>
            </p:cNvPr>
            <p:cNvGrpSpPr/>
            <p:nvPr/>
          </p:nvGrpSpPr>
          <p:grpSpPr>
            <a:xfrm>
              <a:off x="1163639" y="493926"/>
              <a:ext cx="11028361" cy="347997"/>
              <a:chOff x="1426539" y="493926"/>
              <a:chExt cx="11028361" cy="34799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117342-945C-8C5C-4F73-3C307693DFC2}"/>
                  </a:ext>
                </a:extLst>
              </p:cNvPr>
              <p:cNvGrpSpPr/>
              <p:nvPr/>
            </p:nvGrpSpPr>
            <p:grpSpPr>
              <a:xfrm>
                <a:off x="1426539" y="493926"/>
                <a:ext cx="274009" cy="224886"/>
                <a:chOff x="1464657" y="493925"/>
                <a:chExt cx="274009" cy="224886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33565D-1B7C-7FFB-1B2A-D3A4D8F5BB5B}"/>
                    </a:ext>
                  </a:extLst>
                </p:cNvPr>
                <p:cNvSpPr/>
                <p:nvPr/>
              </p:nvSpPr>
              <p:spPr>
                <a:xfrm>
                  <a:off x="1464657" y="493925"/>
                  <a:ext cx="72000" cy="72000"/>
                </a:xfrm>
                <a:prstGeom prst="ellipse">
                  <a:avLst/>
                </a:prstGeom>
                <a:solidFill>
                  <a:srgbClr val="212227"/>
                </a:solidFill>
                <a:ln w="19050">
                  <a:solidFill>
                    <a:srgbClr val="E5D49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F9AD5025-0866-F0B3-2DF0-EC0DA7F02768}"/>
                    </a:ext>
                  </a:extLst>
                </p:cNvPr>
                <p:cNvCxnSpPr>
                  <a:cxnSpLocks/>
                  <a:stCxn id="9" idx="4"/>
                  <a:endCxn id="20" idx="1"/>
                </p:cNvCxnSpPr>
                <p:nvPr/>
              </p:nvCxnSpPr>
              <p:spPr>
                <a:xfrm rot="16200000" flipH="1">
                  <a:off x="1543218" y="523363"/>
                  <a:ext cx="152887" cy="238009"/>
                </a:xfrm>
                <a:prstGeom prst="bentConnector2">
                  <a:avLst/>
                </a:prstGeom>
                <a:ln w="19050">
                  <a:solidFill>
                    <a:srgbClr val="E5D499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A34C5EB-E996-7B58-0FD1-75F7B098B87D}"/>
                  </a:ext>
                </a:extLst>
              </p:cNvPr>
              <p:cNvGrpSpPr/>
              <p:nvPr/>
            </p:nvGrpSpPr>
            <p:grpSpPr>
              <a:xfrm>
                <a:off x="1700548" y="595702"/>
                <a:ext cx="10754352" cy="246221"/>
                <a:chOff x="1700548" y="595702"/>
                <a:chExt cx="10754352" cy="24622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A6B71AD-89FE-3478-3670-5FBA8193621C}"/>
                    </a:ext>
                  </a:extLst>
                </p:cNvPr>
                <p:cNvSpPr/>
                <p:nvPr/>
              </p:nvSpPr>
              <p:spPr>
                <a:xfrm>
                  <a:off x="1700548" y="595702"/>
                  <a:ext cx="10754352" cy="246221"/>
                </a:xfrm>
                <a:prstGeom prst="rect">
                  <a:avLst/>
                </a:prstGeom>
                <a:solidFill>
                  <a:schemeClr val="tx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070D0B54-824C-204F-163F-AADDBDC0FD08}"/>
                    </a:ext>
                  </a:extLst>
                </p:cNvPr>
                <p:cNvGrpSpPr/>
                <p:nvPr/>
              </p:nvGrpSpPr>
              <p:grpSpPr>
                <a:xfrm>
                  <a:off x="1700548" y="638021"/>
                  <a:ext cx="7606603" cy="161583"/>
                  <a:chOff x="1700548" y="661219"/>
                  <a:chExt cx="7606603" cy="161583"/>
                </a:xfrm>
              </p:grpSpPr>
              <p:sp>
                <p:nvSpPr>
                  <p:cNvPr id="1111" name="TextBox 1110">
                    <a:extLst>
                      <a:ext uri="{FF2B5EF4-FFF2-40B4-BE49-F238E27FC236}">
                        <a16:creationId xmlns:a16="http://schemas.microsoft.com/office/drawing/2014/main" id="{D6468751-03A0-8DC1-9AEB-C5D33300A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6066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756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유저의 </a:t>
                    </a: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스킬 사용이 아이덴티티의 변화에 직접적인 영향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주도록 설계하여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전략적인 전투 경험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1000" i="0" kern="120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숙련도 증가에 따른 성취감</a:t>
                    </a:r>
                    <a:r>
                      <a:rPr lang="ko-KR" altLang="en-US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 제공합니다</a:t>
                    </a:r>
                    <a:r>
                      <a:rPr lang="en-US" altLang="ko-KR" sz="1000" i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610726-A0D9-12B8-1CD9-7019B9F64F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0548" y="661219"/>
                    <a:ext cx="70857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0" bIns="0" rtlCol="0" anchor="t">
                    <a:spAutoFit/>
                  </a:bodyPr>
                  <a:lstStyle/>
                  <a:p>
                    <a:pPr marL="0" marR="0" lvl="0" indent="0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[</a:t>
                    </a:r>
                    <a:r>
                      <a:rPr lang="ko-KR" altLang="en-US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기획 의도</a:t>
                    </a:r>
                    <a:r>
                      <a:rPr lang="en-US" altLang="ko-KR" sz="1050" dirty="0">
                        <a:solidFill>
                          <a:srgbClr val="FBE8A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]</a:t>
                    </a:r>
                    <a:endPara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F8DAD6E-C68D-EFE2-D8A9-3A3C6B8D5FEC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82377"/>
              </p:ext>
            </p:extLst>
          </p:nvPr>
        </p:nvGraphicFramePr>
        <p:xfrm>
          <a:off x="1163639" y="1294516"/>
          <a:ext cx="10388281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146856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F61FF44-0C57-4877-27B4-ABE09F6170BB}"/>
              </a:ext>
            </a:extLst>
          </p:cNvPr>
          <p:cNvGrpSpPr/>
          <p:nvPr/>
        </p:nvGrpSpPr>
        <p:grpSpPr>
          <a:xfrm>
            <a:off x="1163639" y="3427095"/>
            <a:ext cx="4255355" cy="3278503"/>
            <a:chOff x="1163639" y="3427095"/>
            <a:chExt cx="4255355" cy="3278503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83A1A829-56E3-27BB-72DB-6D2EB6B3E85D}"/>
                </a:ext>
              </a:extLst>
            </p:cNvPr>
            <p:cNvGrpSpPr/>
            <p:nvPr/>
          </p:nvGrpSpPr>
          <p:grpSpPr>
            <a:xfrm>
              <a:off x="1163639" y="3427095"/>
              <a:ext cx="4255355" cy="3278503"/>
              <a:chOff x="1163639" y="3427095"/>
              <a:chExt cx="4255355" cy="32785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163639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9AA4952-8F1E-2D39-03B2-AF46939726AE}"/>
                  </a:ext>
                </a:extLst>
              </p:cNvPr>
              <p:cNvGrpSpPr/>
              <p:nvPr/>
            </p:nvGrpSpPr>
            <p:grpSpPr>
              <a:xfrm>
                <a:off x="1163639" y="3660376"/>
                <a:ext cx="4255355" cy="388800"/>
                <a:chOff x="1527784" y="1395559"/>
                <a:chExt cx="4255355" cy="3888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F341872-465D-E9DB-88F0-D213C8EE13B1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425535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AB9A822-0C15-7642-1050-16A34F6F5924}"/>
                    </a:ext>
                  </a:extLst>
                </p:cNvPr>
                <p:cNvSpPr txBox="1"/>
                <p:nvPr/>
              </p:nvSpPr>
              <p:spPr>
                <a:xfrm>
                  <a:off x="1905783" y="1474543"/>
                  <a:ext cx="349935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등 뒤에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마법진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형성되고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보랏빛 오라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 캐릭터의 몸 주변에 일렁입니다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8A6DB7-2B2E-525E-2304-5C026EFF75AA}"/>
                  </a:ext>
                </a:extLst>
              </p:cNvPr>
              <p:cNvGrpSpPr/>
              <p:nvPr/>
            </p:nvGrpSpPr>
            <p:grpSpPr>
              <a:xfrm>
                <a:off x="1163639" y="3427095"/>
                <a:ext cx="3368111" cy="231923"/>
                <a:chOff x="1460890" y="1090711"/>
                <a:chExt cx="3368111" cy="2319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5E216D3-B906-8264-61D9-70097E225582}"/>
                    </a:ext>
                  </a:extLst>
                </p:cNvPr>
                <p:cNvSpPr txBox="1"/>
                <p:nvPr/>
              </p:nvSpPr>
              <p:spPr>
                <a:xfrm>
                  <a:off x="2383753" y="1098950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9D3DB12C-1F9D-57C4-65D0-90C1232292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0711"/>
                  <a:ext cx="895612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이펙트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9C97AA4-E594-039F-6653-471D0E475CE8}"/>
                </a:ext>
              </a:extLst>
            </p:cNvPr>
            <p:cNvGrpSpPr/>
            <p:nvPr/>
          </p:nvGrpSpPr>
          <p:grpSpPr>
            <a:xfrm>
              <a:off x="1459034" y="4182614"/>
              <a:ext cx="3664564" cy="2481259"/>
              <a:chOff x="1762450" y="4169166"/>
              <a:chExt cx="3664564" cy="2481259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6823AE2C-3188-A55A-C813-0A81232C480E}"/>
                  </a:ext>
                </a:extLst>
              </p:cNvPr>
              <p:cNvSpPr/>
              <p:nvPr/>
            </p:nvSpPr>
            <p:spPr>
              <a:xfrm>
                <a:off x="2939656" y="5444847"/>
                <a:ext cx="327946" cy="183145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9753F68-88C7-FFCC-4E5A-C75C967A7889}"/>
                  </a:ext>
                </a:extLst>
              </p:cNvPr>
              <p:cNvGrpSpPr/>
              <p:nvPr/>
            </p:nvGrpSpPr>
            <p:grpSpPr>
              <a:xfrm>
                <a:off x="1762450" y="4698980"/>
                <a:ext cx="912303" cy="1951445"/>
                <a:chOff x="1762450" y="4698980"/>
                <a:chExt cx="912303" cy="1951445"/>
              </a:xfrm>
            </p:grpSpPr>
            <p:pic>
              <p:nvPicPr>
                <p:cNvPr id="19" name="그림 18" descr="의류, 의상 디자인, 덮개, 여성이(가) 표시된 사진&#10;&#10;자동 생성된 설명">
                  <a:extLst>
                    <a:ext uri="{FF2B5EF4-FFF2-40B4-BE49-F238E27FC236}">
                      <a16:creationId xmlns:a16="http://schemas.microsoft.com/office/drawing/2014/main" id="{2AA5C807-9077-86D7-55CB-9AEFFA921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466" b="97494" l="4665" r="48227">
                              <a14:foregroundMark x1="33655" y1="6912" x2="33655" y2="6912"/>
                              <a14:foregroundMark x1="31534" y1="5416" x2="30571" y2="14188"/>
                              <a14:foregroundMark x1="13184" y1="26839" x2="13184" y2="26839"/>
                              <a14:foregroundMark x1="13184" y1="26677" x2="12375" y2="26677"/>
                              <a14:foregroundMark x1="28643" y1="93169" x2="28643" y2="93169"/>
                              <a14:foregroundMark x1="30108" y1="93169" x2="30108" y2="93856"/>
                              <a14:foregroundMark x1="30108" y1="97534" x2="30108" y2="97534"/>
                              <a14:foregroundMark x1="46839" y1="46079" x2="46839" y2="46079"/>
                              <a14:foregroundMark x1="46993" y1="35772" x2="48265" y2="37793"/>
                              <a14:foregroundMark x1="9830" y1="27809" x2="9830" y2="27809"/>
                              <a14:foregroundMark x1="31611" y1="2587" x2="31611" y2="2587"/>
                              <a14:foregroundMark x1="48111" y1="46928" x2="48111" y2="46928"/>
                              <a14:foregroundMark x1="48111" y1="47575" x2="48111" y2="47575"/>
                              <a14:backgroundMark x1="13531" y1="2142" x2="3547" y2="14470"/>
                              <a14:backgroundMark x1="9715" y1="4891" x2="2429" y2="19563"/>
                              <a14:backgroundMark x1="12799" y1="5942" x2="5397" y2="17259"/>
                              <a14:backgroundMark x1="14572" y1="3274" x2="7941" y2="1778"/>
                              <a14:backgroundMark x1="11681" y1="1778" x2="16769" y2="7114"/>
                              <a14:backgroundMark x1="16769" y1="7114" x2="16769" y2="7114"/>
                              <a14:backgroundMark x1="16769" y1="3719" x2="10563" y2="8286"/>
                              <a14:backgroundMark x1="10563" y1="8286" x2="10563" y2="8286"/>
                              <a14:backgroundMark x1="5744" y1="7559" x2="3123" y2="20008"/>
                              <a14:backgroundMark x1="3123" y1="20008" x2="3123" y2="20008"/>
                              <a14:backgroundMark x1="18389" y1="16896" x2="9483" y2="20372"/>
                              <a14:backgroundMark x1="9483" y1="20372" x2="9483" y2="203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1" r="48336" b="1161"/>
                <a:stretch/>
              </p:blipFill>
              <p:spPr>
                <a:xfrm flipH="1">
                  <a:off x="1762450" y="4698980"/>
                  <a:ext cx="912303" cy="1729007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00C4A5-FA64-D0B4-0938-9AFEB993C865}"/>
                    </a:ext>
                  </a:extLst>
                </p:cNvPr>
                <p:cNvSpPr txBox="1"/>
                <p:nvPr/>
              </p:nvSpPr>
              <p:spPr>
                <a:xfrm>
                  <a:off x="1876615" y="6450370"/>
                  <a:ext cx="545071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상태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DF45CA7-E1D5-28D5-20BB-4B2DEC55CF21}"/>
                  </a:ext>
                </a:extLst>
              </p:cNvPr>
              <p:cNvGrpSpPr/>
              <p:nvPr/>
            </p:nvGrpSpPr>
            <p:grpSpPr>
              <a:xfrm>
                <a:off x="2925089" y="4169166"/>
                <a:ext cx="2501925" cy="2462414"/>
                <a:chOff x="2925089" y="4169166"/>
                <a:chExt cx="2501925" cy="24624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549E235-1DF9-86C8-95C7-9DB550AA0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72" t="6206" r="-2466" b="3124"/>
                <a:stretch/>
              </p:blipFill>
              <p:spPr>
                <a:xfrm>
                  <a:off x="3532505" y="4204133"/>
                  <a:ext cx="1615192" cy="2427447"/>
                </a:xfrm>
                <a:prstGeom prst="rect">
                  <a:avLst/>
                </a:prstGeom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49544666-0D1B-6ACE-423A-4792D983F7E9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954371" cy="391454"/>
                  <a:chOff x="1117895" y="4865270"/>
                  <a:chExt cx="954371" cy="391454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012E8F1-6DDB-EA2A-8210-3892427E5F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895" y="4865270"/>
                    <a:ext cx="64823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9000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</a:t>
                    </a:r>
                    <a:r>
                      <a:rPr lang="ko-KR" altLang="en-US" sz="8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마법진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0251FD9-068B-611C-6D18-E852125EEF72}"/>
                      </a:ext>
                    </a:extLst>
                  </p:cNvPr>
                  <p:cNvGrpSpPr/>
                  <p:nvPr/>
                </p:nvGrpSpPr>
                <p:grpSpPr>
                  <a:xfrm>
                    <a:off x="1766127" y="4972992"/>
                    <a:ext cx="306139" cy="283732"/>
                    <a:chOff x="1766127" y="4972992"/>
                    <a:chExt cx="306139" cy="283732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31" name="타원 30">
                      <a:extLst>
                        <a:ext uri="{FF2B5EF4-FFF2-40B4-BE49-F238E27FC236}">
                          <a16:creationId xmlns:a16="http://schemas.microsoft.com/office/drawing/2014/main" id="{82B8325B-39C7-2894-FDA1-5D003117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0266" y="5184724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32" name="연결선: 꺾임 31">
                      <a:extLst>
                        <a:ext uri="{FF2B5EF4-FFF2-40B4-BE49-F238E27FC236}">
                          <a16:creationId xmlns:a16="http://schemas.microsoft.com/office/drawing/2014/main" id="{F9B706C8-22ED-6770-224A-683C3229D0BB}"/>
                        </a:ext>
                      </a:extLst>
                    </p:cNvPr>
                    <p:cNvCxnSpPr>
                      <a:cxnSpLocks/>
                      <a:stCxn id="31" idx="0"/>
                      <a:endCxn id="29" idx="3"/>
                    </p:cNvCxnSpPr>
                    <p:nvPr/>
                  </p:nvCxnSpPr>
                  <p:spPr>
                    <a:xfrm rot="16200000" flipV="1">
                      <a:off x="1795331" y="4943788"/>
                      <a:ext cx="211732" cy="27013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F9F9CA5-0454-5E12-44BB-672EE8F14B2C}"/>
                    </a:ext>
                  </a:extLst>
                </p:cNvPr>
                <p:cNvGrpSpPr/>
                <p:nvPr/>
              </p:nvGrpSpPr>
              <p:grpSpPr>
                <a:xfrm>
                  <a:off x="4508586" y="5563483"/>
                  <a:ext cx="918428" cy="455842"/>
                  <a:chOff x="9458451" y="5405150"/>
                  <a:chExt cx="918428" cy="45584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5D64E92-C5E7-6AEB-C694-BC6A711951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526" y="5645548"/>
                    <a:ext cx="5573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8F04572-6FAA-C6D5-B1FA-E48AA8A3AD68}"/>
                      </a:ext>
                    </a:extLst>
                  </p:cNvPr>
                  <p:cNvGrpSpPr/>
                  <p:nvPr/>
                </p:nvGrpSpPr>
                <p:grpSpPr>
                  <a:xfrm>
                    <a:off x="9458451" y="5405150"/>
                    <a:ext cx="361074" cy="348120"/>
                    <a:chOff x="2418506" y="5471829"/>
                    <a:chExt cx="361074" cy="348120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3A0676E7-1DD9-BEC3-C99C-4BD2F9AC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" name="연결선: 꺾임 27">
                      <a:extLst>
                        <a:ext uri="{FF2B5EF4-FFF2-40B4-BE49-F238E27FC236}">
                          <a16:creationId xmlns:a16="http://schemas.microsoft.com/office/drawing/2014/main" id="{B57B1109-6E6C-8361-DA17-A7611545C8FA}"/>
                        </a:ext>
                      </a:extLst>
                    </p:cNvPr>
                    <p:cNvCxnSpPr>
                      <a:cxnSpLocks/>
                      <a:stCxn id="25" idx="4"/>
                      <a:endCxn id="22" idx="1"/>
                    </p:cNvCxnSpPr>
                    <p:nvPr/>
                  </p:nvCxnSpPr>
                  <p:spPr>
                    <a:xfrm rot="16200000" flipH="1">
                      <a:off x="2478983" y="5519351"/>
                      <a:ext cx="276120" cy="325075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69CA9353-0BA7-4049-479D-860DEF0A5CB8}"/>
              </a:ext>
            </a:extLst>
          </p:cNvPr>
          <p:cNvGrpSpPr/>
          <p:nvPr/>
        </p:nvGrpSpPr>
        <p:grpSpPr>
          <a:xfrm>
            <a:off x="5848437" y="3427095"/>
            <a:ext cx="5721265" cy="3278503"/>
            <a:chOff x="5848437" y="3427095"/>
            <a:chExt cx="5721265" cy="3278503"/>
          </a:xfrm>
        </p:grpSpPr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CFFC01C7-2B31-0451-A4F0-002C1E4D2451}"/>
                </a:ext>
              </a:extLst>
            </p:cNvPr>
            <p:cNvGrpSpPr/>
            <p:nvPr/>
          </p:nvGrpSpPr>
          <p:grpSpPr>
            <a:xfrm>
              <a:off x="5848437" y="3427095"/>
              <a:ext cx="5721265" cy="3278503"/>
              <a:chOff x="5848437" y="3427095"/>
              <a:chExt cx="5721265" cy="327850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5848437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D899448-A406-20F7-0572-D9B631685268}"/>
                  </a:ext>
                </a:extLst>
              </p:cNvPr>
              <p:cNvGrpSpPr/>
              <p:nvPr/>
            </p:nvGrpSpPr>
            <p:grpSpPr>
              <a:xfrm>
                <a:off x="5848437" y="3660376"/>
                <a:ext cx="5721265" cy="388800"/>
                <a:chOff x="1527784" y="1395559"/>
                <a:chExt cx="5721265" cy="3888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D4B31981-CB45-7006-7BB9-6E0FECEC8E33}"/>
                    </a:ext>
                  </a:extLst>
                </p:cNvPr>
                <p:cNvSpPr/>
                <p:nvPr/>
              </p:nvSpPr>
              <p:spPr>
                <a:xfrm>
                  <a:off x="1527784" y="1395559"/>
                  <a:ext cx="5721265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D7E341D-DD72-AD4C-E02C-BD07E88F1730}"/>
                    </a:ext>
                  </a:extLst>
                </p:cNvPr>
                <p:cNvSpPr txBox="1"/>
                <p:nvPr/>
              </p:nvSpPr>
              <p:spPr>
                <a:xfrm>
                  <a:off x="2439966" y="1474543"/>
                  <a:ext cx="389690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유실 효과가 적용된 상태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에서는 해당 양상의 스킬을 사용해도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양상이 기록되지 않습니다</a:t>
                  </a:r>
                  <a:r>
                    <a:rPr lang="en-US" altLang="ko-KR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15" name="그룹 1114">
                <a:extLst>
                  <a:ext uri="{FF2B5EF4-FFF2-40B4-BE49-F238E27FC236}">
                    <a16:creationId xmlns:a16="http://schemas.microsoft.com/office/drawing/2014/main" id="{F53D954A-990B-8EE8-091D-4A78FA36C429}"/>
                  </a:ext>
                </a:extLst>
              </p:cNvPr>
              <p:cNvGrpSpPr/>
              <p:nvPr/>
            </p:nvGrpSpPr>
            <p:grpSpPr>
              <a:xfrm>
                <a:off x="5848437" y="3427095"/>
                <a:ext cx="5721265" cy="231923"/>
                <a:chOff x="6362083" y="3427095"/>
                <a:chExt cx="5721265" cy="231923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6766029-E075-AC60-F7B4-E5F04126BB9D}"/>
                    </a:ext>
                  </a:extLst>
                </p:cNvPr>
                <p:cNvSpPr txBox="1"/>
                <p:nvPr/>
              </p:nvSpPr>
              <p:spPr>
                <a:xfrm>
                  <a:off x="6932286" y="3437239"/>
                  <a:ext cx="2445248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</a:t>
                  </a:r>
                  <a:r>
                    <a:rPr lang="ko-KR" altLang="en-US" sz="8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마법진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보라색 오라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 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컨셉을 강조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BFEE99B-7EDA-1E5E-3F70-CF0975CE2925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6647185" y="3659018"/>
                  <a:ext cx="5436163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5769FF18-FA19-7D2F-EDBF-6A5F6F086C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083" y="3427095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유실 효과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1152" name="그룹 1151">
              <a:extLst>
                <a:ext uri="{FF2B5EF4-FFF2-40B4-BE49-F238E27FC236}">
                  <a16:creationId xmlns:a16="http://schemas.microsoft.com/office/drawing/2014/main" id="{87963E39-E04F-098A-D030-5B82CE44DDFD}"/>
                </a:ext>
              </a:extLst>
            </p:cNvPr>
            <p:cNvGrpSpPr/>
            <p:nvPr/>
          </p:nvGrpSpPr>
          <p:grpSpPr>
            <a:xfrm>
              <a:off x="5978924" y="4493674"/>
              <a:ext cx="5460291" cy="1767425"/>
              <a:chOff x="6266260" y="4389120"/>
              <a:chExt cx="5460291" cy="1767425"/>
            </a:xfrm>
          </p:grpSpPr>
          <p:grpSp>
            <p:nvGrpSpPr>
              <p:cNvPr id="1149" name="그룹 1148">
                <a:extLst>
                  <a:ext uri="{FF2B5EF4-FFF2-40B4-BE49-F238E27FC236}">
                    <a16:creationId xmlns:a16="http://schemas.microsoft.com/office/drawing/2014/main" id="{F46134EB-C10F-1753-4209-67F6198013A4}"/>
                  </a:ext>
                </a:extLst>
              </p:cNvPr>
              <p:cNvGrpSpPr/>
              <p:nvPr/>
            </p:nvGrpSpPr>
            <p:grpSpPr>
              <a:xfrm>
                <a:off x="6266260" y="4646879"/>
                <a:ext cx="1119832" cy="1509666"/>
                <a:chOff x="6266260" y="4646879"/>
                <a:chExt cx="1119832" cy="150966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E8169CC-33B2-8471-8729-36028BC9B1EE}"/>
                    </a:ext>
                  </a:extLst>
                </p:cNvPr>
                <p:cNvSpPr txBox="1"/>
                <p:nvPr/>
              </p:nvSpPr>
              <p:spPr>
                <a:xfrm>
                  <a:off x="6476696" y="5848768"/>
                  <a:ext cx="698960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양상 기록 예시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2148090-1C33-A35A-3735-CBF026C9BAA7}"/>
                    </a:ext>
                  </a:extLst>
                </p:cNvPr>
                <p:cNvGrpSpPr/>
                <p:nvPr/>
              </p:nvGrpSpPr>
              <p:grpSpPr>
                <a:xfrm>
                  <a:off x="6266260" y="4646879"/>
                  <a:ext cx="1119832" cy="1097720"/>
                  <a:chOff x="6661702" y="4428273"/>
                  <a:chExt cx="1076594" cy="1055336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31539BA1-3CE8-502A-82DA-23AB1DA4FDB9}"/>
                      </a:ext>
                    </a:extLst>
                  </p:cNvPr>
                  <p:cNvGrpSpPr/>
                  <p:nvPr/>
                </p:nvGrpSpPr>
                <p:grpSpPr>
                  <a:xfrm>
                    <a:off x="6661702" y="4428273"/>
                    <a:ext cx="1076594" cy="1055336"/>
                    <a:chOff x="6661702" y="4428273"/>
                    <a:chExt cx="1076594" cy="1055336"/>
                  </a:xfrm>
                </p:grpSpPr>
                <p:pic>
                  <p:nvPicPr>
                    <p:cNvPr id="1140" name="그림 1139">
                      <a:extLst>
                        <a:ext uri="{FF2B5EF4-FFF2-40B4-BE49-F238E27FC236}">
                          <a16:creationId xmlns:a16="http://schemas.microsoft.com/office/drawing/2014/main" id="{1A15E196-D0D8-35B2-5F29-7813B5C8A9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661702" y="4428273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1" name="별: 꼭짓점 4개 1140">
                      <a:extLst>
                        <a:ext uri="{FF2B5EF4-FFF2-40B4-BE49-F238E27FC236}">
                          <a16:creationId xmlns:a16="http://schemas.microsoft.com/office/drawing/2014/main" id="{0C6109AE-1D7A-9576-E5FA-526C632DD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4583" y="5227970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143" name="그림 114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FF030C7-63EC-D846-0323-DEB958B83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72354" y="4778989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88" name="그림 87" descr="삼각형, 라인, 블랙, 그래픽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646698-5358-F3D6-032F-A2AAA04606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861" y="4829224"/>
                    <a:ext cx="300463" cy="262701"/>
                  </a:xfrm>
                  <a:prstGeom prst="rect">
                    <a:avLst/>
                  </a:prstGeom>
                  <a:effectLst>
                    <a:glow rad="25400">
                      <a:srgbClr val="760000"/>
                    </a:glow>
                  </a:effectLst>
                </p:spPr>
              </p:pic>
            </p:grpSp>
          </p:grpSp>
          <p:grpSp>
            <p:nvGrpSpPr>
              <p:cNvPr id="1150" name="그룹 1149">
                <a:extLst>
                  <a:ext uri="{FF2B5EF4-FFF2-40B4-BE49-F238E27FC236}">
                    <a16:creationId xmlns:a16="http://schemas.microsoft.com/office/drawing/2014/main" id="{3BF3EFD0-494A-CE47-E102-01BDF1ECD22D}"/>
                  </a:ext>
                </a:extLst>
              </p:cNvPr>
              <p:cNvGrpSpPr/>
              <p:nvPr/>
            </p:nvGrpSpPr>
            <p:grpSpPr>
              <a:xfrm>
                <a:off x="7560084" y="4922105"/>
                <a:ext cx="580287" cy="365207"/>
                <a:chOff x="7560084" y="4922105"/>
                <a:chExt cx="580287" cy="365207"/>
              </a:xfrm>
            </p:grpSpPr>
            <p:sp>
              <p:nvSpPr>
                <p:cNvPr id="85" name="화살표: 오른쪽 84">
                  <a:extLst>
                    <a:ext uri="{FF2B5EF4-FFF2-40B4-BE49-F238E27FC236}">
                      <a16:creationId xmlns:a16="http://schemas.microsoft.com/office/drawing/2014/main" id="{3207598B-0365-81E7-52BC-6D6D11A7AD6D}"/>
                    </a:ext>
                  </a:extLst>
                </p:cNvPr>
                <p:cNvSpPr/>
                <p:nvPr/>
              </p:nvSpPr>
              <p:spPr>
                <a:xfrm>
                  <a:off x="7589964" y="5104167"/>
                  <a:ext cx="52052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2B8A3541-DF12-F135-12E9-A4CA2495F6F7}"/>
                    </a:ext>
                  </a:extLst>
                </p:cNvPr>
                <p:cNvSpPr txBox="1"/>
                <p:nvPr/>
              </p:nvSpPr>
              <p:spPr>
                <a:xfrm>
                  <a:off x="7560084" y="4922105"/>
                  <a:ext cx="580287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종료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151" name="그룹 1150">
                <a:extLst>
                  <a:ext uri="{FF2B5EF4-FFF2-40B4-BE49-F238E27FC236}">
                    <a16:creationId xmlns:a16="http://schemas.microsoft.com/office/drawing/2014/main" id="{F7C32717-FEE1-9D0C-E74C-38399008050E}"/>
                  </a:ext>
                </a:extLst>
              </p:cNvPr>
              <p:cNvGrpSpPr/>
              <p:nvPr/>
            </p:nvGrpSpPr>
            <p:grpSpPr>
              <a:xfrm>
                <a:off x="8314362" y="4389120"/>
                <a:ext cx="3412189" cy="1767425"/>
                <a:chOff x="8314362" y="4389120"/>
                <a:chExt cx="3412189" cy="1767425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E0339E-D3F6-159D-280D-EF1DEC6C2839}"/>
                    </a:ext>
                  </a:extLst>
                </p:cNvPr>
                <p:cNvSpPr txBox="1"/>
                <p:nvPr/>
              </p:nvSpPr>
              <p:spPr>
                <a:xfrm>
                  <a:off x="9747920" y="5848768"/>
                  <a:ext cx="545071" cy="307777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유실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/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불굴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도전</a:t>
                  </a:r>
                  <a:endParaRPr lang="en-US" altLang="ko-KR" sz="7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48" name="그룹 1147">
                  <a:extLst>
                    <a:ext uri="{FF2B5EF4-FFF2-40B4-BE49-F238E27FC236}">
                      <a16:creationId xmlns:a16="http://schemas.microsoft.com/office/drawing/2014/main" id="{8F1CC3DC-C50B-EF88-A445-26691ADE1694}"/>
                    </a:ext>
                  </a:extLst>
                </p:cNvPr>
                <p:cNvGrpSpPr/>
                <p:nvPr/>
              </p:nvGrpSpPr>
              <p:grpSpPr>
                <a:xfrm>
                  <a:off x="8314362" y="4389120"/>
                  <a:ext cx="3412189" cy="1464233"/>
                  <a:chOff x="8314362" y="4389120"/>
                  <a:chExt cx="3412189" cy="1464233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9E316C2-8B19-F70D-DAA4-ECCDCD819D5C}"/>
                      </a:ext>
                    </a:extLst>
                  </p:cNvPr>
                  <p:cNvSpPr/>
                  <p:nvPr/>
                </p:nvSpPr>
                <p:spPr>
                  <a:xfrm>
                    <a:off x="8314362" y="4389120"/>
                    <a:ext cx="3412189" cy="146423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A58F48F7-5EFA-8957-9121-C0FD6B91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426222" y="4496495"/>
                    <a:ext cx="3188469" cy="1249483"/>
                    <a:chOff x="4909170" y="3750763"/>
                    <a:chExt cx="3188469" cy="1249483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5FBD2AB3-F523-544D-8FFA-C2CDE1254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1473" y="4755446"/>
                      <a:ext cx="583863" cy="244800"/>
                      <a:chOff x="6210228" y="4573366"/>
                      <a:chExt cx="583863" cy="244800"/>
                    </a:xfrm>
                  </p:grpSpPr>
                  <p:grpSp>
                    <p:nvGrpSpPr>
                      <p:cNvPr id="1125" name="그룹 1124">
                        <a:extLst>
                          <a:ext uri="{FF2B5EF4-FFF2-40B4-BE49-F238E27FC236}">
                            <a16:creationId xmlns:a16="http://schemas.microsoft.com/office/drawing/2014/main" id="{A937D576-F9EF-A5E6-F1CB-49261FE30E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0228" y="4573366"/>
                        <a:ext cx="244800" cy="244800"/>
                        <a:chOff x="1260067" y="4600428"/>
                        <a:chExt cx="244800" cy="244800"/>
                      </a:xfrm>
                    </p:grpSpPr>
                    <p:grpSp>
                      <p:nvGrpSpPr>
                        <p:cNvPr id="1137" name="그룹 1136">
                          <a:extLst>
                            <a:ext uri="{FF2B5EF4-FFF2-40B4-BE49-F238E27FC236}">
                              <a16:creationId xmlns:a16="http://schemas.microsoft.com/office/drawing/2014/main" id="{CD277761-2002-C56B-FA00-8611134635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60067" y="4600428"/>
                          <a:ext cx="244800" cy="244800"/>
                          <a:chOff x="1296068" y="4572653"/>
                          <a:chExt cx="244800" cy="244800"/>
                        </a:xfrm>
                      </p:grpSpPr>
                      <p:pic>
                        <p:nvPicPr>
                          <p:cNvPr id="1144" name="Picture 4">
                            <a:extLst>
                              <a:ext uri="{FF2B5EF4-FFF2-40B4-BE49-F238E27FC236}">
                                <a16:creationId xmlns:a16="http://schemas.microsoft.com/office/drawing/2014/main" id="{CFD5360A-275E-13BC-2AED-5A70B44352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6068" y="4572653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45" name="그룹 1144">
                            <a:extLst>
                              <a:ext uri="{FF2B5EF4-FFF2-40B4-BE49-F238E27FC236}">
                                <a16:creationId xmlns:a16="http://schemas.microsoft.com/office/drawing/2014/main" id="{B6618FD6-C520-85C3-249F-404CF5C6C1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32812" y="4609397"/>
                            <a:ext cx="171313" cy="171313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46" name="직사각형 1145">
                              <a:extLst>
                                <a:ext uri="{FF2B5EF4-FFF2-40B4-BE49-F238E27FC236}">
                                  <a16:creationId xmlns:a16="http://schemas.microsoft.com/office/drawing/2014/main" id="{493DFAA9-A348-CC05-A92A-E4932D6258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47" name="직선 연결선 1146">
                              <a:extLst>
                                <a:ext uri="{FF2B5EF4-FFF2-40B4-BE49-F238E27FC236}">
                                  <a16:creationId xmlns:a16="http://schemas.microsoft.com/office/drawing/2014/main" id="{D3C46445-022B-3E80-0315-C414DF7CB01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38" name="그룹 1137">
                          <a:extLst>
                            <a:ext uri="{FF2B5EF4-FFF2-40B4-BE49-F238E27FC236}">
                              <a16:creationId xmlns:a16="http://schemas.microsoft.com/office/drawing/2014/main" id="{6C767FC7-4D1E-7887-944B-699A85CC97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01849" y="4641994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39" name="직선 연결선 1138">
                            <a:extLst>
                              <a:ext uri="{FF2B5EF4-FFF2-40B4-BE49-F238E27FC236}">
                                <a16:creationId xmlns:a16="http://schemas.microsoft.com/office/drawing/2014/main" id="{83831932-6DEA-056E-053F-51CB35F409C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2" name="직선 연결선 1141">
                            <a:extLst>
                              <a:ext uri="{FF2B5EF4-FFF2-40B4-BE49-F238E27FC236}">
                                <a16:creationId xmlns:a16="http://schemas.microsoft.com/office/drawing/2014/main" id="{781EE8AE-1557-858F-5646-409B62A6DE7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126" name="그룹 1125">
                        <a:extLst>
                          <a:ext uri="{FF2B5EF4-FFF2-40B4-BE49-F238E27FC236}">
                            <a16:creationId xmlns:a16="http://schemas.microsoft.com/office/drawing/2014/main" id="{A56FF406-E71A-B7EA-0AD5-85B7563A9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49291" y="4573366"/>
                        <a:ext cx="244800" cy="244800"/>
                        <a:chOff x="2089780" y="4119441"/>
                        <a:chExt cx="244800" cy="244800"/>
                      </a:xfrm>
                    </p:grpSpPr>
                    <p:grpSp>
                      <p:nvGrpSpPr>
                        <p:cNvPr id="1127" name="그룹 1126">
                          <a:extLst>
                            <a:ext uri="{FF2B5EF4-FFF2-40B4-BE49-F238E27FC236}">
                              <a16:creationId xmlns:a16="http://schemas.microsoft.com/office/drawing/2014/main" id="{623863BB-5AB8-6FE5-8E8D-BF93E57D3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89780" y="4119441"/>
                          <a:ext cx="244800" cy="244800"/>
                          <a:chOff x="1894210" y="4119441"/>
                          <a:chExt cx="244800" cy="244800"/>
                        </a:xfrm>
                      </p:grpSpPr>
                      <p:pic>
                        <p:nvPicPr>
                          <p:cNvPr id="1131" name="Picture 4">
                            <a:extLst>
                              <a:ext uri="{FF2B5EF4-FFF2-40B4-BE49-F238E27FC236}">
                                <a16:creationId xmlns:a16="http://schemas.microsoft.com/office/drawing/2014/main" id="{3D6332B1-CE03-DAAC-EB10-9DDED5F2BCB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210" y="4119441"/>
                            <a:ext cx="244800" cy="244800"/>
                          </a:xfrm>
                          <a:prstGeom prst="rect">
                            <a:avLst/>
                          </a:prstGeom>
                          <a:noFill/>
                          <a:ln w="12700">
                            <a:solidFill>
                              <a:srgbClr val="C0000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32" name="그룹 1131">
                            <a:extLst>
                              <a:ext uri="{FF2B5EF4-FFF2-40B4-BE49-F238E27FC236}">
                                <a16:creationId xmlns:a16="http://schemas.microsoft.com/office/drawing/2014/main" id="{8FDF5846-AA7D-13B8-D488-178526AE694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1920409" y="4162084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133" name="그룹 1132">
                              <a:extLst>
                                <a:ext uri="{FF2B5EF4-FFF2-40B4-BE49-F238E27FC236}">
                                  <a16:creationId xmlns:a16="http://schemas.microsoft.com/office/drawing/2014/main" id="{6252B3B0-D444-6B60-B7EF-DAC3F193446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135" name="직선 연결선 1134">
                                <a:extLst>
                                  <a:ext uri="{FF2B5EF4-FFF2-40B4-BE49-F238E27FC236}">
                                    <a16:creationId xmlns:a16="http://schemas.microsoft.com/office/drawing/2014/main" id="{99884B76-C805-809F-FA49-65704CD4FFD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36" name="직선 연결선 1135">
                                <a:extLst>
                                  <a:ext uri="{FF2B5EF4-FFF2-40B4-BE49-F238E27FC236}">
                                    <a16:creationId xmlns:a16="http://schemas.microsoft.com/office/drawing/2014/main" id="{0BAD889C-9525-E978-3733-39C164DA5A2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134" name="타원 1133">
                              <a:extLst>
                                <a:ext uri="{FF2B5EF4-FFF2-40B4-BE49-F238E27FC236}">
                                  <a16:creationId xmlns:a16="http://schemas.microsoft.com/office/drawing/2014/main" id="{6CA884D2-C64F-48AB-2D79-92FAD4B2FC7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128" name="그룹 1127">
                          <a:extLst>
                            <a:ext uri="{FF2B5EF4-FFF2-40B4-BE49-F238E27FC236}">
                              <a16:creationId xmlns:a16="http://schemas.microsoft.com/office/drawing/2014/main" id="{85BB5032-3B72-0E3C-56A8-718BD0BAFC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562" y="4161007"/>
                          <a:ext cx="161236" cy="161669"/>
                          <a:chOff x="2126532" y="4699168"/>
                          <a:chExt cx="267284" cy="268001"/>
                        </a:xfrm>
                        <a:effectLst>
                          <a:glow rad="25400">
                            <a:schemeClr val="tx1">
                              <a:lumMod val="65000"/>
                              <a:lumOff val="35000"/>
                            </a:schemeClr>
                          </a:glow>
                        </a:effectLst>
                      </p:grpSpPr>
                      <p:cxnSp>
                        <p:nvCxnSpPr>
                          <p:cNvPr id="1129" name="직선 연결선 1128">
                            <a:extLst>
                              <a:ext uri="{FF2B5EF4-FFF2-40B4-BE49-F238E27FC236}">
                                <a16:creationId xmlns:a16="http://schemas.microsoft.com/office/drawing/2014/main" id="{26A5BA1A-219A-4340-038F-EFE772E1D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30" name="직선 연결선 1129">
                            <a:extLst>
                              <a:ext uri="{FF2B5EF4-FFF2-40B4-BE49-F238E27FC236}">
                                <a16:creationId xmlns:a16="http://schemas.microsoft.com/office/drawing/2014/main" id="{A0A94360-FA9E-2062-CFE8-3503FC16428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126532" y="4699168"/>
                            <a:ext cx="267284" cy="268001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  <p:grpSp>
                  <p:nvGrpSpPr>
                    <p:cNvPr id="41" name="그룹 40">
                      <a:extLst>
                        <a:ext uri="{FF2B5EF4-FFF2-40B4-BE49-F238E27FC236}">
                          <a16:creationId xmlns:a16="http://schemas.microsoft.com/office/drawing/2014/main" id="{DB3DA410-3F19-B0EB-D895-F757251AC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170" y="3750763"/>
                      <a:ext cx="3188469" cy="940182"/>
                      <a:chOff x="4909170" y="3750763"/>
                      <a:chExt cx="3188469" cy="940182"/>
                    </a:xfrm>
                  </p:grpSpPr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24AB1358-9ECF-B013-9940-7911E6FEAA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940182"/>
                        <a:chOff x="4909170" y="3750763"/>
                        <a:chExt cx="1492668" cy="940182"/>
                      </a:xfrm>
                    </p:grpSpPr>
                    <p:sp>
                      <p:nvSpPr>
                        <p:cNvPr id="75" name="직사각형 74">
                          <a:extLst>
                            <a:ext uri="{FF2B5EF4-FFF2-40B4-BE49-F238E27FC236}">
                              <a16:creationId xmlns:a16="http://schemas.microsoft.com/office/drawing/2014/main" id="{ABAD9E34-CB9F-8BDF-A0B5-94D22344A0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09170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A7693109-095C-8217-DF19-BC68CCCD5B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09170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23" name="직사각형 1122">
                            <a:extLst>
                              <a:ext uri="{FF2B5EF4-FFF2-40B4-BE49-F238E27FC236}">
                                <a16:creationId xmlns:a16="http://schemas.microsoft.com/office/drawing/2014/main" id="{53E0E37E-42FD-FD81-8F04-5141BB0068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24" name="TextBox 1123">
                            <a:extLst>
                              <a:ext uri="{FF2B5EF4-FFF2-40B4-BE49-F238E27FC236}">
                                <a16:creationId xmlns:a16="http://schemas.microsoft.com/office/drawing/2014/main" id="{77134937-20D4-6C45-513E-F2D5F8B94FA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3B3363B6-26E1-E113-1B35-F9F5DD8357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78" name="TextBox 77">
                          <a:extLst>
                            <a:ext uri="{FF2B5EF4-FFF2-40B4-BE49-F238E27FC236}">
                              <a16:creationId xmlns:a16="http://schemas.microsoft.com/office/drawing/2014/main" id="{DD8C874E-CFF8-24E7-65BA-9F55A334F4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87099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CFDBCA4-AF36-93FF-348B-3170FA3DBD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90123" y="403552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106" name="Picture 4">
                            <a:extLst>
                              <a:ext uri="{FF2B5EF4-FFF2-40B4-BE49-F238E27FC236}">
                                <a16:creationId xmlns:a16="http://schemas.microsoft.com/office/drawing/2014/main" id="{881B3C63-459D-6FB0-E5E3-C16C1C61B0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109" name="그룹 1108">
                            <a:extLst>
                              <a:ext uri="{FF2B5EF4-FFF2-40B4-BE49-F238E27FC236}">
                                <a16:creationId xmlns:a16="http://schemas.microsoft.com/office/drawing/2014/main" id="{8D02A019-9314-0C0D-0F26-B4ED0BC155A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21" name="직사각형 1120">
                              <a:extLst>
                                <a:ext uri="{FF2B5EF4-FFF2-40B4-BE49-F238E27FC236}">
                                  <a16:creationId xmlns:a16="http://schemas.microsoft.com/office/drawing/2014/main" id="{BFA29EF9-2384-FD00-7F74-695759A6C8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22" name="직선 연결선 1121">
                              <a:extLst>
                                <a:ext uri="{FF2B5EF4-FFF2-40B4-BE49-F238E27FC236}">
                                  <a16:creationId xmlns:a16="http://schemas.microsoft.com/office/drawing/2014/main" id="{D43C98F3-4261-6FB8-DB9E-057423E68B0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116" name="그룹 1115">
                            <a:extLst>
                              <a:ext uri="{FF2B5EF4-FFF2-40B4-BE49-F238E27FC236}">
                                <a16:creationId xmlns:a16="http://schemas.microsoft.com/office/drawing/2014/main" id="{2A4FDE27-C6A9-D4BB-FC5B-4AAD2BF5EA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17" name="직선 연결선 1116">
                              <a:extLst>
                                <a:ext uri="{FF2B5EF4-FFF2-40B4-BE49-F238E27FC236}">
                                  <a16:creationId xmlns:a16="http://schemas.microsoft.com/office/drawing/2014/main" id="{330745AC-002C-90AC-51F4-218213EB23F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0" name="직선 연결선 1119">
                              <a:extLst>
                                <a:ext uri="{FF2B5EF4-FFF2-40B4-BE49-F238E27FC236}">
                                  <a16:creationId xmlns:a16="http://schemas.microsoft.com/office/drawing/2014/main" id="{37B80CAD-2870-8351-6944-C1D5CA0E80C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1105" name="TextBox 1104">
                          <a:extLst>
                            <a:ext uri="{FF2B5EF4-FFF2-40B4-BE49-F238E27FC236}">
                              <a16:creationId xmlns:a16="http://schemas.microsoft.com/office/drawing/2014/main" id="{851068E1-9493-1152-0ED7-F5224A65F92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88937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100D8B0E-3306-6E53-FA5B-DB4ABE4C9C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940182"/>
                        <a:chOff x="6604971" y="3750763"/>
                        <a:chExt cx="1492668" cy="940182"/>
                      </a:xfrm>
                    </p:grpSpPr>
                    <p:sp>
                      <p:nvSpPr>
                        <p:cNvPr id="44" name="직사각형 43">
                          <a:extLst>
                            <a:ext uri="{FF2B5EF4-FFF2-40B4-BE49-F238E27FC236}">
                              <a16:creationId xmlns:a16="http://schemas.microsoft.com/office/drawing/2014/main" id="{FED9AAE5-7539-F1FC-B239-898A3190A1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04971" y="3955930"/>
                          <a:ext cx="1492668" cy="7350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45" name="그룹 44">
                          <a:extLst>
                            <a:ext uri="{FF2B5EF4-FFF2-40B4-BE49-F238E27FC236}">
                              <a16:creationId xmlns:a16="http://schemas.microsoft.com/office/drawing/2014/main" id="{089461E6-5B62-BDF4-4293-EC64A4623E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04971" y="375076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73" name="직사각형 72">
                            <a:extLst>
                              <a:ext uri="{FF2B5EF4-FFF2-40B4-BE49-F238E27FC236}">
                                <a16:creationId xmlns:a16="http://schemas.microsoft.com/office/drawing/2014/main" id="{7B0993A6-3669-E7B5-A6D7-6DDCA9CF0E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74" name="TextBox 73">
                            <a:extLst>
                              <a:ext uri="{FF2B5EF4-FFF2-40B4-BE49-F238E27FC236}">
                                <a16:creationId xmlns:a16="http://schemas.microsoft.com/office/drawing/2014/main" id="{1CF26D7F-3569-0BBE-D111-FAEB12F185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75444A2A-B420-E5C9-6C32-C728886D02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34229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164188FF-088C-D9C7-827E-41A167B333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82900" y="417006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35403879-EC28-EA28-2054-A758989E59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85924" y="4035521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63" name="Picture 4">
                            <a:extLst>
                              <a:ext uri="{FF2B5EF4-FFF2-40B4-BE49-F238E27FC236}">
                                <a16:creationId xmlns:a16="http://schemas.microsoft.com/office/drawing/2014/main" id="{1DA73C0B-BA4A-5C07-5D94-BF1923E319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64" name="그룹 63">
                            <a:extLst>
                              <a:ext uri="{FF2B5EF4-FFF2-40B4-BE49-F238E27FC236}">
                                <a16:creationId xmlns:a16="http://schemas.microsoft.com/office/drawing/2014/main" id="{D2DA3FB4-ECA8-B8E3-DA32-244FB7FD7E68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68" name="그룹 67">
                              <a:extLst>
                                <a:ext uri="{FF2B5EF4-FFF2-40B4-BE49-F238E27FC236}">
                                  <a16:creationId xmlns:a16="http://schemas.microsoft.com/office/drawing/2014/main" id="{588C1D77-98D4-2B07-EB38-8B30C6EB407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71" name="직선 연결선 70">
                                <a:extLst>
                                  <a:ext uri="{FF2B5EF4-FFF2-40B4-BE49-F238E27FC236}">
                                    <a16:creationId xmlns:a16="http://schemas.microsoft.com/office/drawing/2014/main" id="{6F0D9B2D-4F19-29C8-4F61-2CA055E0B3D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직선 연결선 71">
                                <a:extLst>
                                  <a:ext uri="{FF2B5EF4-FFF2-40B4-BE49-F238E27FC236}">
                                    <a16:creationId xmlns:a16="http://schemas.microsoft.com/office/drawing/2014/main" id="{71A58D13-F354-B33E-F872-75D5CF1E898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69" name="타원 68">
                              <a:extLst>
                                <a:ext uri="{FF2B5EF4-FFF2-40B4-BE49-F238E27FC236}">
                                  <a16:creationId xmlns:a16="http://schemas.microsoft.com/office/drawing/2014/main" id="{565DEFF7-669F-5969-91E8-63256225590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65" name="그룹 64">
                            <a:extLst>
                              <a:ext uri="{FF2B5EF4-FFF2-40B4-BE49-F238E27FC236}">
                                <a16:creationId xmlns:a16="http://schemas.microsoft.com/office/drawing/2014/main" id="{5540388E-E736-A312-9CB3-3E8CA546B78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66" name="직선 연결선 65">
                              <a:extLst>
                                <a:ext uri="{FF2B5EF4-FFF2-40B4-BE49-F238E27FC236}">
                                  <a16:creationId xmlns:a16="http://schemas.microsoft.com/office/drawing/2014/main" id="{308F5D86-B026-BDEF-7AAC-B784BF44057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직선 연결선 66">
                              <a:extLst>
                                <a:ext uri="{FF2B5EF4-FFF2-40B4-BE49-F238E27FC236}">
                                  <a16:creationId xmlns:a16="http://schemas.microsoft.com/office/drawing/2014/main" id="{21688D8A-00A8-8231-ADD4-3B7F2B3E9B9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CF60F06F-CC72-F214-3672-3103036658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84738" y="4518244"/>
                          <a:ext cx="705321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해제 불가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,</a:t>
                          </a:r>
                          <a:r>
                            <a:rPr lang="en-US" altLang="ko-KR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 </a:t>
                          </a:r>
                          <a:r>
                            <a:rPr lang="ko-KR" altLang="en-US" sz="700" dirty="0">
                              <a:solidFill>
                                <a:srgbClr val="FF0000"/>
                              </a:solidFill>
                              <a:latin typeface="Pretendard Light" panose="02000403000000020004" pitchFamily="2" charset="-127"/>
                              <a:ea typeface="Pretendard Light" panose="02000403000000020004" pitchFamily="2" charset="-127"/>
                              <a:cs typeface="Pretendard Light" panose="02000403000000020004" pitchFamily="2" charset="-127"/>
                            </a:rPr>
                            <a:t>면역 무시</a:t>
                          </a:r>
                          <a:endParaRPr lang="en-US" altLang="ko-KR" sz="700" dirty="0">
                            <a:solidFill>
                              <a:srgbClr val="FF0000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163639" y="241398"/>
            <a:ext cx="11028361" cy="276999"/>
            <a:chOff x="1450975" y="1656183"/>
            <a:chExt cx="11028361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1028361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163639" y="632725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C066B9-AD7C-9FDD-C950-A99C581FB2BB}"/>
              </a:ext>
            </a:extLst>
          </p:cNvPr>
          <p:cNvGrpSpPr/>
          <p:nvPr/>
        </p:nvGrpSpPr>
        <p:grpSpPr>
          <a:xfrm>
            <a:off x="6335351" y="1591964"/>
            <a:ext cx="5359505" cy="3354270"/>
            <a:chOff x="6099828" y="1687123"/>
            <a:chExt cx="5359505" cy="335427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A8D91DC-524E-AEEF-05FE-BDC0C22A9A7C}"/>
                </a:ext>
              </a:extLst>
            </p:cNvPr>
            <p:cNvGrpSpPr/>
            <p:nvPr/>
          </p:nvGrpSpPr>
          <p:grpSpPr>
            <a:xfrm>
              <a:off x="6099828" y="1687123"/>
              <a:ext cx="5359505" cy="3354270"/>
              <a:chOff x="6099828" y="1687123"/>
              <a:chExt cx="5359505" cy="335427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099828" y="1918501"/>
                <a:ext cx="5359505" cy="3122892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741C606-7876-9220-E1C8-01C5376399DA}"/>
                  </a:ext>
                </a:extLst>
              </p:cNvPr>
              <p:cNvGrpSpPr/>
              <p:nvPr/>
            </p:nvGrpSpPr>
            <p:grpSpPr>
              <a:xfrm>
                <a:off x="6099828" y="1918499"/>
                <a:ext cx="5359504" cy="388800"/>
                <a:chOff x="1439026" y="1395559"/>
                <a:chExt cx="5359504" cy="38880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352B777-D187-2023-7888-54DCA9A625FE}"/>
                    </a:ext>
                  </a:extLst>
                </p:cNvPr>
                <p:cNvSpPr/>
                <p:nvPr/>
              </p:nvSpPr>
              <p:spPr>
                <a:xfrm>
                  <a:off x="1439026" y="1395559"/>
                  <a:ext cx="5359504" cy="3888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rgbClr val="D4CFC5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903259B-AF7B-6DA7-20B1-571B71294EB5}"/>
                    </a:ext>
                  </a:extLst>
                </p:cNvPr>
                <p:cNvSpPr txBox="1"/>
                <p:nvPr/>
              </p:nvSpPr>
              <p:spPr>
                <a:xfrm>
                  <a:off x="2163916" y="1474543"/>
                  <a:ext cx="390972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기록할 때 마다 버프 효과를 추가 획득하므로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중첩 표기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rgbClr val="E87EF6"/>
                      </a:solidFill>
                      <a:effectLst>
                        <a:glow rad="127000">
                          <a:schemeClr val="tx1">
                            <a:lumMod val="85000"/>
                            <a:lumOff val="1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옵션이 권장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099828" y="1687123"/>
                <a:ext cx="3922373" cy="231923"/>
                <a:chOff x="1460890" y="1092616"/>
                <a:chExt cx="3922373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chemeClr val="bg1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66980E4-884A-75DF-AE2C-3C66E57D6AC6}"/>
                </a:ext>
              </a:extLst>
            </p:cNvPr>
            <p:cNvGrpSpPr/>
            <p:nvPr/>
          </p:nvGrpSpPr>
          <p:grpSpPr>
            <a:xfrm>
              <a:off x="6345514" y="2565249"/>
              <a:ext cx="4868133" cy="2356549"/>
              <a:chOff x="6475197" y="2946140"/>
              <a:chExt cx="4868133" cy="235654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4667004-48B8-161E-7B12-7C7EA5974057}"/>
                  </a:ext>
                </a:extLst>
              </p:cNvPr>
              <p:cNvGrpSpPr/>
              <p:nvPr/>
            </p:nvGrpSpPr>
            <p:grpSpPr>
              <a:xfrm>
                <a:off x="9285158" y="2946140"/>
                <a:ext cx="2058172" cy="2356549"/>
                <a:chOff x="9285158" y="2946140"/>
                <a:chExt cx="2058172" cy="2356549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F4AEDCA-EA5B-5D1A-2F2C-627A46F7FF9B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124623"/>
                  <a:chOff x="8940883" y="2754392"/>
                  <a:chExt cx="2058172" cy="2124623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232BCD9E-DDD5-7525-41E9-D97965569FB2}"/>
                      </a:ext>
                    </a:extLst>
                  </p:cNvPr>
                  <p:cNvSpPr/>
                  <p:nvPr/>
                </p:nvSpPr>
                <p:spPr>
                  <a:xfrm>
                    <a:off x="8940883" y="2754392"/>
                    <a:ext cx="2058172" cy="2124623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C8BC0ED6-73CF-4093-05D6-02940EF5322B}"/>
                      </a:ext>
                    </a:extLst>
                  </p:cNvPr>
                  <p:cNvGrpSpPr/>
                  <p:nvPr/>
                </p:nvGrpSpPr>
                <p:grpSpPr>
                  <a:xfrm>
                    <a:off x="9018381" y="2813946"/>
                    <a:ext cx="1903177" cy="2005515"/>
                    <a:chOff x="9527289" y="2764851"/>
                    <a:chExt cx="1903177" cy="2005515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42810854-3E90-31DC-B018-173C630D0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2728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4890E526-7EE3-6D14-F21D-9AC2D99E57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113" name="사각형: 둥근 모서리 112">
                          <a:extLst>
                            <a:ext uri="{FF2B5EF4-FFF2-40B4-BE49-F238E27FC236}">
                              <a16:creationId xmlns:a16="http://schemas.microsoft.com/office/drawing/2014/main" id="{02916DC3-C168-D997-5173-0AAC24275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이등변 삼각형 113">
                          <a:extLst>
                            <a:ext uri="{FF2B5EF4-FFF2-40B4-BE49-F238E27FC236}">
                              <a16:creationId xmlns:a16="http://schemas.microsoft.com/office/drawing/2014/main" id="{B3E55334-2DC8-75AE-A776-F1358A47B2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2" name="그림 111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0109FFA-D22A-BC49-10D4-E100A9D90CC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77" name="그룹 76">
                      <a:extLst>
                        <a:ext uri="{FF2B5EF4-FFF2-40B4-BE49-F238E27FC236}">
                          <a16:creationId xmlns:a16="http://schemas.microsoft.com/office/drawing/2014/main" id="{7716D095-9BF3-7A27-B958-90B9EA561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53288" y="2999809"/>
                      <a:ext cx="1777178" cy="1770557"/>
                      <a:chOff x="9568508" y="3222470"/>
                      <a:chExt cx="1777178" cy="1770557"/>
                    </a:xfrm>
                  </p:grpSpPr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id="{4D8F5290-2988-C454-3E74-1BAE580D0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68508" y="3459794"/>
                        <a:ext cx="1777178" cy="1533233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79" name="그룹 78">
                        <a:extLst>
                          <a:ext uri="{FF2B5EF4-FFF2-40B4-BE49-F238E27FC236}">
                            <a16:creationId xmlns:a16="http://schemas.microsoft.com/office/drawing/2014/main" id="{5125BB57-5AE5-9651-6045-9667D6202E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68508" y="3222470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109" name="직사각형 108">
                          <a:extLst>
                            <a:ext uri="{FF2B5EF4-FFF2-40B4-BE49-F238E27FC236}">
                              <a16:creationId xmlns:a16="http://schemas.microsoft.com/office/drawing/2014/main" id="{AA72361C-9F0B-FFAD-28E8-FB9A755BC4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0CC04828-089C-0FAB-1492-264629888EA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80" name="직선 연결선 79">
                        <a:extLst>
                          <a:ext uri="{FF2B5EF4-FFF2-40B4-BE49-F238E27FC236}">
                            <a16:creationId xmlns:a16="http://schemas.microsoft.com/office/drawing/2014/main" id="{EAB315AE-1373-DFB6-C16E-BE62A3087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59134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그룹 80">
                        <a:extLst>
                          <a:ext uri="{FF2B5EF4-FFF2-40B4-BE49-F238E27FC236}">
                            <a16:creationId xmlns:a16="http://schemas.microsoft.com/office/drawing/2014/main" id="{5D0AB937-5080-4681-FB07-FA7A96A93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3902228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105" name="그룹 104">
                          <a:extLst>
                            <a:ext uri="{FF2B5EF4-FFF2-40B4-BE49-F238E27FC236}">
                              <a16:creationId xmlns:a16="http://schemas.microsoft.com/office/drawing/2014/main" id="{5D619BA1-E768-420C-80D3-BBB1A91CC1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B3E72501-3644-85C2-47CC-10E8DFBB4E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08" name="TextBox 107">
                            <a:extLst>
                              <a:ext uri="{FF2B5EF4-FFF2-40B4-BE49-F238E27FC236}">
                                <a16:creationId xmlns:a16="http://schemas.microsoft.com/office/drawing/2014/main" id="{E8DB7CBC-60DF-F7C3-3AA1-91987B0F90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106" name="그림 105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1ED2530-B96B-CC15-944F-921E95256A7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82" name="직선 연결선 81">
                        <a:extLst>
                          <a:ext uri="{FF2B5EF4-FFF2-40B4-BE49-F238E27FC236}">
                            <a16:creationId xmlns:a16="http://schemas.microsoft.com/office/drawing/2014/main" id="{4AC31156-7353-2CF4-E5C4-516777EFA5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3852209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직선 연결선 82">
                        <a:extLst>
                          <a:ext uri="{FF2B5EF4-FFF2-40B4-BE49-F238E27FC236}">
                            <a16:creationId xmlns:a16="http://schemas.microsoft.com/office/drawing/2014/main" id="{A5F87CEE-12AE-BE7F-7CA7-B4ABA61D70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31110" y="42186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84" name="그림 83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7ADB24DF-2C22-BE10-22CA-A7FEB1F15C9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320297" y="3510209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9BCEADEE-428E-35DE-0500-6BD69323B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652558"/>
                        <a:ext cx="1570824" cy="273600"/>
                        <a:chOff x="9645322" y="4652558"/>
                        <a:chExt cx="1570824" cy="273600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FC005126-FBC5-835E-4DF3-70098691995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666322"/>
                          <a:ext cx="1235916" cy="246073"/>
                          <a:chOff x="9736161" y="4912344"/>
                          <a:chExt cx="1235916" cy="246073"/>
                        </a:xfrm>
                      </p:grpSpPr>
                      <p:sp>
                        <p:nvSpPr>
                          <p:cNvPr id="103" name="TextBox 102">
                            <a:extLst>
                              <a:ext uri="{FF2B5EF4-FFF2-40B4-BE49-F238E27FC236}">
                                <a16:creationId xmlns:a16="http://schemas.microsoft.com/office/drawing/2014/main" id="{03960699-EA57-69D3-253B-F98EE58F74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912344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도전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104" name="TextBox 103">
                            <a:extLst>
                              <a:ext uri="{FF2B5EF4-FFF2-40B4-BE49-F238E27FC236}">
                                <a16:creationId xmlns:a16="http://schemas.microsoft.com/office/drawing/2014/main" id="{4C07F1EF-C954-DEDE-0E56-D98CACA4C22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5050695"/>
                            <a:ext cx="1235916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공격 및 이동 속도가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10%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DE2BDEF5-E48C-0FE3-0B92-42853BEB32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273600" cy="273600"/>
                          <a:chOff x="9401253" y="4495499"/>
                          <a:chExt cx="273600" cy="273600"/>
                        </a:xfrm>
                      </p:grpSpPr>
                      <p:pic>
                        <p:nvPicPr>
                          <p:cNvPr id="97" name="Picture 4">
                            <a:extLst>
                              <a:ext uri="{FF2B5EF4-FFF2-40B4-BE49-F238E27FC236}">
                                <a16:creationId xmlns:a16="http://schemas.microsoft.com/office/drawing/2014/main" id="{0B310F06-48AE-3A82-3A9F-379267E1FA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495499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8" name="그룹 97">
                            <a:extLst>
                              <a:ext uri="{FF2B5EF4-FFF2-40B4-BE49-F238E27FC236}">
                                <a16:creationId xmlns:a16="http://schemas.microsoft.com/office/drawing/2014/main" id="{1BB5E896-8C4A-8DF0-9E72-7111BE1A07B0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9430534" y="4543159"/>
                            <a:ext cx="215039" cy="178280"/>
                            <a:chOff x="2344636" y="2942340"/>
                            <a:chExt cx="695135" cy="576310"/>
                          </a:xfrm>
                          <a:noFill/>
                          <a:effectLst>
                            <a:glow rad="25400">
                              <a:srgbClr val="760000"/>
                            </a:glow>
                          </a:effectLst>
                        </p:grpSpPr>
                        <p:grpSp>
                          <p:nvGrpSpPr>
                            <p:cNvPr id="99" name="그룹 98">
                              <a:extLst>
                                <a:ext uri="{FF2B5EF4-FFF2-40B4-BE49-F238E27FC236}">
                                  <a16:creationId xmlns:a16="http://schemas.microsoft.com/office/drawing/2014/main" id="{09C0BF49-0CC6-F763-1885-4995C24C2C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1" name="직선 연결선 100">
                                <a:extLst>
                                  <a:ext uri="{FF2B5EF4-FFF2-40B4-BE49-F238E27FC236}">
                                    <a16:creationId xmlns:a16="http://schemas.microsoft.com/office/drawing/2014/main" id="{2D947481-7785-7A4D-64E0-95A4EE69F30B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2" name="직선 연결선 101">
                                <a:extLst>
                                  <a:ext uri="{FF2B5EF4-FFF2-40B4-BE49-F238E27FC236}">
                                    <a16:creationId xmlns:a16="http://schemas.microsoft.com/office/drawing/2014/main" id="{B9513559-C814-D45C-96DD-42CA7C680FE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0" name="타원 99">
                              <a:extLst>
                                <a:ext uri="{FF2B5EF4-FFF2-40B4-BE49-F238E27FC236}">
                                  <a16:creationId xmlns:a16="http://schemas.microsoft.com/office/drawing/2014/main" id="{1805F79F-C7CD-600D-82F4-39E9BC42F1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0FC89F38-DB82-32A5-E359-D2F0E481F2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45322" y="4265694"/>
                        <a:ext cx="1506704" cy="273600"/>
                        <a:chOff x="9645322" y="4265694"/>
                        <a:chExt cx="1506704" cy="273600"/>
                      </a:xfrm>
                    </p:grpSpPr>
                    <p:grpSp>
                      <p:nvGrpSpPr>
                        <p:cNvPr id="87" name="그룹 86">
                          <a:extLst>
                            <a:ext uri="{FF2B5EF4-FFF2-40B4-BE49-F238E27FC236}">
                              <a16:creationId xmlns:a16="http://schemas.microsoft.com/office/drawing/2014/main" id="{381E28C0-6C2A-4356-B0BB-DE661333D6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230" y="4279458"/>
                          <a:ext cx="1171796" cy="246072"/>
                          <a:chOff x="9736161" y="4523515"/>
                          <a:chExt cx="1171796" cy="246072"/>
                        </a:xfrm>
                      </p:grpSpPr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0A604C3B-F51D-1BFC-1975-217EDB2080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523515"/>
                            <a:ext cx="68448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양상 기록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불굴 </a:t>
                            </a:r>
                            <a:r>
                              <a: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Ⅰ</a:t>
                            </a:r>
                          </a:p>
                        </p:txBody>
                      </p:sp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5C8EC25B-334A-0FF4-8323-75C6C5A1633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661866"/>
                            <a:ext cx="1171796" cy="1077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적에게 주는 피해가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grpSp>
                      <p:nvGrpSpPr>
                        <p:cNvPr id="88" name="그룹 87">
                          <a:extLst>
                            <a:ext uri="{FF2B5EF4-FFF2-40B4-BE49-F238E27FC236}">
                              <a16:creationId xmlns:a16="http://schemas.microsoft.com/office/drawing/2014/main" id="{B402310C-9EFA-6A29-0C4A-D0E1F38AF37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273600" cy="273600"/>
                          <a:chOff x="9401253" y="4952297"/>
                          <a:chExt cx="273600" cy="273600"/>
                        </a:xfrm>
                      </p:grpSpPr>
                      <p:pic>
                        <p:nvPicPr>
                          <p:cNvPr id="89" name="Picture 4">
                            <a:extLst>
                              <a:ext uri="{FF2B5EF4-FFF2-40B4-BE49-F238E27FC236}">
                                <a16:creationId xmlns:a16="http://schemas.microsoft.com/office/drawing/2014/main" id="{7EDF76C7-E101-B2E9-4EEA-98DFEF7C04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1253" y="4952297"/>
                            <a:ext cx="273600" cy="2736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rgbClr val="D0D0D0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90" name="그룹 89">
                            <a:extLst>
                              <a:ext uri="{FF2B5EF4-FFF2-40B4-BE49-F238E27FC236}">
                                <a16:creationId xmlns:a16="http://schemas.microsoft.com/office/drawing/2014/main" id="{48CE6FBB-EE38-6C39-D4E0-D75EA758B3A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42320" y="4993364"/>
                            <a:ext cx="191467" cy="191467"/>
                            <a:chOff x="3575976" y="2912634"/>
                            <a:chExt cx="632752" cy="632752"/>
                          </a:xfrm>
                          <a:effectLst>
                            <a:glow rad="25400">
                              <a:schemeClr val="accent1">
                                <a:lumMod val="75000"/>
                              </a:schemeClr>
                            </a:glow>
                          </a:effectLst>
                        </p:grpSpPr>
                        <p:sp>
                          <p:nvSpPr>
                            <p:cNvPr id="91" name="직사각형 90">
                              <a:extLst>
                                <a:ext uri="{FF2B5EF4-FFF2-40B4-BE49-F238E27FC236}">
                                  <a16:creationId xmlns:a16="http://schemas.microsoft.com/office/drawing/2014/main" id="{1F6DF2D7-3F38-1726-EB95-FE3361923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92" name="직선 연결선 91">
                              <a:extLst>
                                <a:ext uri="{FF2B5EF4-FFF2-40B4-BE49-F238E27FC236}">
                                  <a16:creationId xmlns:a16="http://schemas.microsoft.com/office/drawing/2014/main" id="{2395DC8A-E526-1128-9573-0A89CC7EF0B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12700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EA359E3-0467-6228-3AEF-07B3FE6EAB7E}"/>
                    </a:ext>
                  </a:extLst>
                </p:cNvPr>
                <p:cNvSpPr txBox="1"/>
                <p:nvPr/>
              </p:nvSpPr>
              <p:spPr>
                <a:xfrm>
                  <a:off x="9953544" y="5102634"/>
                  <a:ext cx="72140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효과 예시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E5A2714-2B7D-546D-F844-E29C6614F840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2058172" cy="1643681"/>
                <a:chOff x="6475197" y="2946140"/>
                <a:chExt cx="2058172" cy="1643681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95D4423-0041-55D2-FE08-7F5CDA937481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423458"/>
                  <a:chOff x="6203579" y="2927476"/>
                  <a:chExt cx="2058172" cy="1423458"/>
                </a:xfrm>
              </p:grpSpPr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25E51691-1211-FD1C-A90D-E026FBE1E393}"/>
                      </a:ext>
                    </a:extLst>
                  </p:cNvPr>
                  <p:cNvSpPr/>
                  <p:nvPr/>
                </p:nvSpPr>
                <p:spPr>
                  <a:xfrm>
                    <a:off x="6203579" y="2927476"/>
                    <a:ext cx="2058172" cy="1423458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8448EA2-13E3-8A84-A003-D2939DA97C0B}"/>
                      </a:ext>
                    </a:extLst>
                  </p:cNvPr>
                  <p:cNvGrpSpPr/>
                  <p:nvPr/>
                </p:nvGrpSpPr>
                <p:grpSpPr>
                  <a:xfrm>
                    <a:off x="6286389" y="3005777"/>
                    <a:ext cx="1892552" cy="1266856"/>
                    <a:chOff x="6374539" y="2764851"/>
                    <a:chExt cx="1892552" cy="1266856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FB462129-9DF8-F9CC-9B05-ABE691BF8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4539" y="2764851"/>
                      <a:ext cx="252000" cy="372989"/>
                      <a:chOff x="9156397" y="3096334"/>
                      <a:chExt cx="252000" cy="372989"/>
                    </a:xfrm>
                  </p:grpSpPr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F93958F7-5933-4ABF-0CF0-47974F8D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6397" y="3096334"/>
                        <a:ext cx="252000" cy="92301"/>
                        <a:chOff x="1671782" y="3823334"/>
                        <a:chExt cx="370979" cy="135879"/>
                      </a:xfrm>
                      <a:effectLst>
                        <a:glow rad="25400">
                          <a:schemeClr val="accent3">
                            <a:lumMod val="20000"/>
                            <a:lumOff val="80000"/>
                          </a:schemeClr>
                        </a:glow>
                      </a:effectLst>
                    </p:grpSpPr>
                    <p:sp>
                      <p:nvSpPr>
                        <p:cNvPr id="70" name="사각형: 둥근 모서리 69">
                          <a:extLst>
                            <a:ext uri="{FF2B5EF4-FFF2-40B4-BE49-F238E27FC236}">
                              <a16:creationId xmlns:a16="http://schemas.microsoft.com/office/drawing/2014/main" id="{222743D3-F143-E5E6-DEB2-11CE5203D0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671782" y="3913494"/>
                          <a:ext cx="370979" cy="4571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1" name="이등변 삼각형 70">
                          <a:extLst>
                            <a:ext uri="{FF2B5EF4-FFF2-40B4-BE49-F238E27FC236}">
                              <a16:creationId xmlns:a16="http://schemas.microsoft.com/office/drawing/2014/main" id="{DDA85927-2EE5-DE9D-A49F-7FBE82019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815593" y="3823334"/>
                          <a:ext cx="83357" cy="68592"/>
                        </a:xfrm>
                        <a:prstGeom prst="triangle">
                          <a:avLst/>
                        </a:prstGeom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69" name="그림 68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E085FC6-BBD5-3B28-6E23-F4DDB1F0B6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9159997" y="3224523"/>
                        <a:ext cx="244800" cy="244800"/>
                      </a:xfrm>
                      <a:prstGeom prst="rect">
                        <a:avLst/>
                      </a:prstGeom>
                      <a:ln w="12700" cap="sq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miter lim="800000"/>
                      </a:ln>
                    </p:spPr>
                  </p:pic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CBD6DE7-D459-5225-F3BB-CDC1F7716A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9913" y="2999354"/>
                      <a:ext cx="1777178" cy="1032353"/>
                      <a:chOff x="9733762" y="2813622"/>
                      <a:chExt cx="1777178" cy="1032353"/>
                    </a:xfrm>
                  </p:grpSpPr>
                  <p:sp>
                    <p:nvSpPr>
                      <p:cNvPr id="57" name="직사각형 56">
                        <a:extLst>
                          <a:ext uri="{FF2B5EF4-FFF2-40B4-BE49-F238E27FC236}">
                            <a16:creationId xmlns:a16="http://schemas.microsoft.com/office/drawing/2014/main" id="{63CA5BAA-54D5-F3DD-AC3E-582D663EBB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33762" y="3050947"/>
                        <a:ext cx="1777178" cy="795028"/>
                      </a:xfrm>
                      <a:prstGeom prst="rect">
                        <a:avLst/>
                      </a:prstGeom>
                      <a:solidFill>
                        <a:srgbClr val="14151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/>
                      </a:p>
                    </p:txBody>
                  </p:sp>
                  <p:grpSp>
                    <p:nvGrpSpPr>
                      <p:cNvPr id="58" name="그룹 57">
                        <a:extLst>
                          <a:ext uri="{FF2B5EF4-FFF2-40B4-BE49-F238E27FC236}">
                            <a16:creationId xmlns:a16="http://schemas.microsoft.com/office/drawing/2014/main" id="{33DE73F0-6050-B56A-8B51-530CC30BE3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3762" y="2813622"/>
                        <a:ext cx="1777178" cy="237324"/>
                        <a:chOff x="7083640" y="1411899"/>
                        <a:chExt cx="2107061" cy="281377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0E87559D-979D-FA56-E89F-0CDA29A6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83640" y="1411899"/>
                          <a:ext cx="2107061" cy="28137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100BB172-117F-E11C-9496-3B33B166D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85347" y="1470484"/>
                          <a:ext cx="503647" cy="16420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59" name="그룹 58">
                        <a:extLst>
                          <a:ext uri="{FF2B5EF4-FFF2-40B4-BE49-F238E27FC236}">
                            <a16:creationId xmlns:a16="http://schemas.microsoft.com/office/drawing/2014/main" id="{B53B1573-286B-BD58-F5B8-1A06BC19E5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0576" y="3493380"/>
                        <a:ext cx="1445637" cy="273600"/>
                        <a:chOff x="9645322" y="3902228"/>
                        <a:chExt cx="1445637" cy="273600"/>
                      </a:xfrm>
                    </p:grpSpPr>
                    <p:grpSp>
                      <p:nvGrpSpPr>
                        <p:cNvPr id="62" name="그룹 61">
                          <a:extLst>
                            <a:ext uri="{FF2B5EF4-FFF2-40B4-BE49-F238E27FC236}">
                              <a16:creationId xmlns:a16="http://schemas.microsoft.com/office/drawing/2014/main" id="{376D71A1-1A2F-072B-DD22-8F50B89142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475" y="3915992"/>
                          <a:ext cx="1112484" cy="246073"/>
                          <a:chOff x="9736161" y="4136849"/>
                          <a:chExt cx="1112484" cy="246073"/>
                        </a:xfrm>
                      </p:grpSpPr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CFEEBEC4-2FCB-5CDC-FB99-E924AA1C8C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136849"/>
                            <a:ext cx="378309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기록 모드</a:t>
                            </a:r>
                            <a:endParaRPr lang="en-US" altLang="ko-KR" sz="800" dirty="0">
                              <a:solidFill>
                                <a:srgbClr val="FBE8A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356708AE-5E5B-4630-4737-01741B3A22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36161" y="4275200"/>
                            <a:ext cx="1112484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7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15%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</p:grpSp>
                    <p:pic>
                      <p:nvPicPr>
                        <p:cNvPr id="63" name="그림 62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0F5FF2A5-1405-6900-0025-278E7A0EA0E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645322" y="3902228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  <p:cxnSp>
                    <p:nvCxnSpPr>
                      <p:cNvPr id="60" name="직선 연결선 59">
                        <a:extLst>
                          <a:ext uri="{FF2B5EF4-FFF2-40B4-BE49-F238E27FC236}">
                            <a16:creationId xmlns:a16="http://schemas.microsoft.com/office/drawing/2014/main" id="{33984CB9-B2B5-AF2A-8C68-ACC983EF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796364" y="3443361"/>
                        <a:ext cx="1651975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1" name="그림 60" descr="원, 예술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9A07DAF-8734-4420-56E8-4FAE5C0401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43" t="8072" r="4459" b="16873"/>
                      <a:stretch/>
                    </p:blipFill>
                    <p:spPr>
                      <a:xfrm>
                        <a:off x="10485551" y="3101361"/>
                        <a:ext cx="273600" cy="273600"/>
                      </a:xfrm>
                      <a:prstGeom prst="rect">
                        <a:avLst/>
                      </a:prstGeom>
                      <a:ln w="3175">
                        <a:solidFill>
                          <a:srgbClr val="D0D0D0"/>
                        </a:solidFill>
                      </a:ln>
                    </p:spPr>
                  </p:pic>
                </p:grpSp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2E943F3-6639-7A8F-619A-EAF96005BFB4}"/>
                    </a:ext>
                  </a:extLst>
                </p:cNvPr>
                <p:cNvSpPr txBox="1"/>
                <p:nvPr/>
              </p:nvSpPr>
              <p:spPr>
                <a:xfrm>
                  <a:off x="7055417" y="4389766"/>
                  <a:ext cx="897732" cy="200055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기록 모드 기본 효과 </a:t>
                  </a:r>
                  <a:r>
                    <a:rPr lang="en-US" altLang="ko-KR" sz="7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D0405A1-46E0-848F-BEE6-AA3CE4B222B9}"/>
                  </a:ext>
                </a:extLst>
              </p:cNvPr>
              <p:cNvGrpSpPr/>
              <p:nvPr/>
            </p:nvGrpSpPr>
            <p:grpSpPr>
              <a:xfrm>
                <a:off x="8702429" y="3590745"/>
                <a:ext cx="413669" cy="345109"/>
                <a:chOff x="8702429" y="3590745"/>
                <a:chExt cx="413669" cy="345109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531B4BCC-405B-F94E-0481-FC46648C78EF}"/>
                    </a:ext>
                  </a:extLst>
                </p:cNvPr>
                <p:cNvSpPr/>
                <p:nvPr/>
              </p:nvSpPr>
              <p:spPr>
                <a:xfrm>
                  <a:off x="8702429" y="3590745"/>
                  <a:ext cx="413669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9A3C46-C9C3-79C2-5068-AE0A0D31AEE2}"/>
                    </a:ext>
                  </a:extLst>
                </p:cNvPr>
                <p:cNvSpPr txBox="1"/>
                <p:nvPr/>
              </p:nvSpPr>
              <p:spPr>
                <a:xfrm>
                  <a:off x="8712489" y="3720410"/>
                  <a:ext cx="378309" cy="21544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기록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F0E89-65E3-8AE4-9988-E5691917291D}"/>
              </a:ext>
            </a:extLst>
          </p:cNvPr>
          <p:cNvGrpSpPr/>
          <p:nvPr/>
        </p:nvGrpSpPr>
        <p:grpSpPr>
          <a:xfrm>
            <a:off x="109957" y="2430889"/>
            <a:ext cx="537007" cy="899444"/>
            <a:chOff x="109957" y="2430889"/>
            <a:chExt cx="537007" cy="8994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0D487-62C6-4D81-191B-6E8699952549}"/>
                </a:ext>
              </a:extLst>
            </p:cNvPr>
            <p:cNvSpPr txBox="1"/>
            <p:nvPr userDrawn="1"/>
          </p:nvSpPr>
          <p:spPr>
            <a:xfrm>
              <a:off x="109957" y="2430889"/>
              <a:ext cx="448841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02A296-F2C0-F627-D415-1FB2F77EE2BD}"/>
                </a:ext>
              </a:extLst>
            </p:cNvPr>
            <p:cNvSpPr txBox="1"/>
            <p:nvPr userDrawn="1"/>
          </p:nvSpPr>
          <p:spPr>
            <a:xfrm>
              <a:off x="109958" y="2772889"/>
              <a:ext cx="537006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D2B2C-B0A7-07F7-94A9-3E4092EAD71A}"/>
                </a:ext>
              </a:extLst>
            </p:cNvPr>
            <p:cNvSpPr txBox="1"/>
            <p:nvPr userDrawn="1"/>
          </p:nvSpPr>
          <p:spPr>
            <a:xfrm>
              <a:off x="109958" y="3114889"/>
              <a:ext cx="423193" cy="21544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8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8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941A50-CFA7-E6F1-5854-9009357E7503}"/>
              </a:ext>
            </a:extLst>
          </p:cNvPr>
          <p:cNvGrpSpPr/>
          <p:nvPr/>
        </p:nvGrpSpPr>
        <p:grpSpPr>
          <a:xfrm>
            <a:off x="1163639" y="1591964"/>
            <a:ext cx="4693012" cy="5020604"/>
            <a:chOff x="1163639" y="1410439"/>
            <a:chExt cx="4693012" cy="50206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FF18AF-7077-768D-DC4E-7B6E25D39989}"/>
                </a:ext>
              </a:extLst>
            </p:cNvPr>
            <p:cNvGrpSpPr/>
            <p:nvPr/>
          </p:nvGrpSpPr>
          <p:grpSpPr>
            <a:xfrm>
              <a:off x="1163639" y="1410439"/>
              <a:ext cx="4693012" cy="5020604"/>
              <a:chOff x="1163639" y="1410439"/>
              <a:chExt cx="4693012" cy="50206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163639" y="1642362"/>
                <a:ext cx="4693012" cy="4788681"/>
              </a:xfrm>
              <a:prstGeom prst="rect">
                <a:avLst/>
              </a:prstGeom>
              <a:solidFill>
                <a:srgbClr val="1C1E22"/>
              </a:solidFill>
              <a:ln w="12700">
                <a:solidFill>
                  <a:srgbClr val="1C1E2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23FD7B5-17FA-ECE8-A117-F66D76A6387C}"/>
                  </a:ext>
                </a:extLst>
              </p:cNvPr>
              <p:cNvGrpSpPr/>
              <p:nvPr/>
            </p:nvGrpSpPr>
            <p:grpSpPr>
              <a:xfrm>
                <a:off x="1163639" y="1410439"/>
                <a:ext cx="4693012" cy="231923"/>
                <a:chOff x="1456552" y="1795338"/>
                <a:chExt cx="4693012" cy="231923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795338"/>
                  <a:ext cx="4693012" cy="231923"/>
                  <a:chOff x="1460890" y="1093655"/>
                  <a:chExt cx="4693012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5578"/>
                    <a:ext cx="4195513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3655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chemeClr val="bg1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9C5B86A-EFF2-B06B-EDF0-028F8D8C5DE6}"/>
                    </a:ext>
                  </a:extLst>
                </p:cNvPr>
                <p:cNvSpPr txBox="1"/>
                <p:nvPr/>
              </p:nvSpPr>
              <p:spPr>
                <a:xfrm>
                  <a:off x="2459187" y="1803577"/>
                  <a:ext cx="1509562" cy="215444"/>
                </a:xfrm>
                <a:prstGeom prst="rect">
                  <a:avLst/>
                </a:prstGeom>
                <a:noFill/>
              </p:spPr>
              <p:txBody>
                <a:bodyPr wrap="none" lIns="144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양상은 왼쪽 슬롯부터 기록합니다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</p:grpSp>
        <p:pic>
          <p:nvPicPr>
            <p:cNvPr id="3" name="그림 2" descr="텍스트, 도표, 라인, 평면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22C996-DDF3-57D1-60C2-05BD808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085" y="1801064"/>
              <a:ext cx="4370121" cy="442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16754</TotalTime>
  <Words>4644</Words>
  <Application>Microsoft Office PowerPoint</Application>
  <PresentationFormat>와이드스크린</PresentationFormat>
  <Paragraphs>904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나눔고딕 ExtraBold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1863</cp:revision>
  <cp:lastPrinted>2025-01-14T11:10:08Z</cp:lastPrinted>
  <dcterms:created xsi:type="dcterms:W3CDTF">2025-01-08T09:31:21Z</dcterms:created>
  <dcterms:modified xsi:type="dcterms:W3CDTF">2025-04-09T19:21:17Z</dcterms:modified>
</cp:coreProperties>
</file>